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Layouts/slideLayout30.xml" ContentType="application/vnd.openxmlformats-officedocument.presentationml.slideLayout+xml"/>
  <Override PartName="/ppt/theme/theme4.xml" ContentType="application/vnd.openxmlformats-officedocument.theme+xml"/>
  <Override PartName="/ppt/tags/tag5.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19" r:id="rId1"/>
    <p:sldMasterId id="2147483648" r:id="rId2"/>
    <p:sldMasterId id="2147483828" r:id="rId3"/>
    <p:sldMasterId id="2147483787" r:id="rId4"/>
  </p:sldMasterIdLst>
  <p:notesMasterIdLst>
    <p:notesMasterId r:id="rId11"/>
  </p:notesMasterIdLst>
  <p:handoutMasterIdLst>
    <p:handoutMasterId r:id="rId12"/>
  </p:handoutMasterIdLst>
  <p:sldIdLst>
    <p:sldId id="341" r:id="rId5"/>
    <p:sldId id="458" r:id="rId6"/>
    <p:sldId id="460" r:id="rId7"/>
    <p:sldId id="461" r:id="rId8"/>
    <p:sldId id="459" r:id="rId9"/>
    <p:sldId id="263" r:id="rId10"/>
  </p:sldIdLst>
  <p:sldSz cx="10691813" cy="7559675"/>
  <p:notesSz cx="6808788" cy="9940925"/>
  <p:custDataLst>
    <p:tags r:id="rId13"/>
  </p:custDataLst>
  <p:defaultTextStyle>
    <a:defPPr>
      <a:defRPr lang="en-US"/>
    </a:defPPr>
    <a:lvl1pPr marL="0" algn="l" defTabSz="787481" rtl="0" eaLnBrk="1" latinLnBrk="0" hangingPunct="1">
      <a:defRPr sz="1550" kern="1200">
        <a:solidFill>
          <a:schemeClr val="tx1"/>
        </a:solidFill>
        <a:latin typeface="+mn-lt"/>
        <a:ea typeface="+mn-ea"/>
        <a:cs typeface="+mn-cs"/>
      </a:defRPr>
    </a:lvl1pPr>
    <a:lvl2pPr marL="393741" algn="l" defTabSz="787481" rtl="0" eaLnBrk="1" latinLnBrk="0" hangingPunct="1">
      <a:defRPr sz="1550" kern="1200">
        <a:solidFill>
          <a:schemeClr val="tx1"/>
        </a:solidFill>
        <a:latin typeface="+mn-lt"/>
        <a:ea typeface="+mn-ea"/>
        <a:cs typeface="+mn-cs"/>
      </a:defRPr>
    </a:lvl2pPr>
    <a:lvl3pPr marL="787481" algn="l" defTabSz="787481" rtl="0" eaLnBrk="1" latinLnBrk="0" hangingPunct="1">
      <a:defRPr sz="1550" kern="1200">
        <a:solidFill>
          <a:schemeClr val="tx1"/>
        </a:solidFill>
        <a:latin typeface="+mn-lt"/>
        <a:ea typeface="+mn-ea"/>
        <a:cs typeface="+mn-cs"/>
      </a:defRPr>
    </a:lvl3pPr>
    <a:lvl4pPr marL="1181222" algn="l" defTabSz="787481" rtl="0" eaLnBrk="1" latinLnBrk="0" hangingPunct="1">
      <a:defRPr sz="1550" kern="1200">
        <a:solidFill>
          <a:schemeClr val="tx1"/>
        </a:solidFill>
        <a:latin typeface="+mn-lt"/>
        <a:ea typeface="+mn-ea"/>
        <a:cs typeface="+mn-cs"/>
      </a:defRPr>
    </a:lvl4pPr>
    <a:lvl5pPr marL="1574963" algn="l" defTabSz="787481" rtl="0" eaLnBrk="1" latinLnBrk="0" hangingPunct="1">
      <a:defRPr sz="1550" kern="1200">
        <a:solidFill>
          <a:schemeClr val="tx1"/>
        </a:solidFill>
        <a:latin typeface="+mn-lt"/>
        <a:ea typeface="+mn-ea"/>
        <a:cs typeface="+mn-cs"/>
      </a:defRPr>
    </a:lvl5pPr>
    <a:lvl6pPr marL="1968703" algn="l" defTabSz="787481" rtl="0" eaLnBrk="1" latinLnBrk="0" hangingPunct="1">
      <a:defRPr sz="1550" kern="1200">
        <a:solidFill>
          <a:schemeClr val="tx1"/>
        </a:solidFill>
        <a:latin typeface="+mn-lt"/>
        <a:ea typeface="+mn-ea"/>
        <a:cs typeface="+mn-cs"/>
      </a:defRPr>
    </a:lvl6pPr>
    <a:lvl7pPr marL="2362444" algn="l" defTabSz="787481" rtl="0" eaLnBrk="1" latinLnBrk="0" hangingPunct="1">
      <a:defRPr sz="1550" kern="1200">
        <a:solidFill>
          <a:schemeClr val="tx1"/>
        </a:solidFill>
        <a:latin typeface="+mn-lt"/>
        <a:ea typeface="+mn-ea"/>
        <a:cs typeface="+mn-cs"/>
      </a:defRPr>
    </a:lvl7pPr>
    <a:lvl8pPr marL="2756184" algn="l" defTabSz="787481" rtl="0" eaLnBrk="1" latinLnBrk="0" hangingPunct="1">
      <a:defRPr sz="1550" kern="1200">
        <a:solidFill>
          <a:schemeClr val="tx1"/>
        </a:solidFill>
        <a:latin typeface="+mn-lt"/>
        <a:ea typeface="+mn-ea"/>
        <a:cs typeface="+mn-cs"/>
      </a:defRPr>
    </a:lvl8pPr>
    <a:lvl9pPr marL="3149925" algn="l" defTabSz="787481" rtl="0" eaLnBrk="1" latinLnBrk="0" hangingPunct="1">
      <a:defRPr sz="1550" kern="1200">
        <a:solidFill>
          <a:schemeClr val="tx1"/>
        </a:solidFill>
        <a:latin typeface="+mn-lt"/>
        <a:ea typeface="+mn-ea"/>
        <a:cs typeface="+mn-cs"/>
      </a:defRPr>
    </a:lvl9pPr>
  </p:defaultTextStyle>
  <p:extLst>
    <p:ext uri="{EFAFB233-063F-42B5-8137-9DF3F51BA10A}">
      <p15:sldGuideLst xmlns:p15="http://schemas.microsoft.com/office/powerpoint/2012/main">
        <p15:guide id="11" orient="horz" pos="2381" userDrawn="1">
          <p15:clr>
            <a:srgbClr val="A4A3A4"/>
          </p15:clr>
        </p15:guide>
        <p15:guide id="12" orient="horz" pos="1791" userDrawn="1">
          <p15:clr>
            <a:srgbClr val="A4A3A4"/>
          </p15:clr>
        </p15:guide>
        <p15:guide id="13" orient="horz" pos="2903" userDrawn="1">
          <p15:clr>
            <a:srgbClr val="A4A3A4"/>
          </p15:clr>
        </p15:guide>
        <p15:guide id="14" orient="horz" pos="3470" userDrawn="1">
          <p15:clr>
            <a:srgbClr val="A4A3A4"/>
          </p15:clr>
        </p15:guide>
        <p15:guide id="15" pos="3368"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oitte" initials="D" lastIdx="4" clrIdx="0">
    <p:extLst>
      <p:ext uri="{19B8F6BF-5375-455C-9EA6-DF929625EA0E}">
        <p15:presenceInfo xmlns:p15="http://schemas.microsoft.com/office/powerpoint/2012/main" userId="Deloitte" providerId="None"/>
      </p:ext>
    </p:extLst>
  </p:cmAuthor>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1"/>
    <a:srgbClr val="86BC24"/>
    <a:srgbClr val="000000"/>
    <a:srgbClr val="FFCD00"/>
    <a:srgbClr val="ED8B00"/>
    <a:srgbClr val="DB291C"/>
    <a:srgbClr val="FF9900"/>
    <a:srgbClr val="C00000"/>
    <a:srgbClr val="3C8A2E"/>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05" autoAdjust="0"/>
  </p:normalViewPr>
  <p:slideViewPr>
    <p:cSldViewPr snapToGrid="0" showGuides="1">
      <p:cViewPr>
        <p:scale>
          <a:sx n="80" d="100"/>
          <a:sy n="80" d="100"/>
        </p:scale>
        <p:origin x="750" y="-180"/>
      </p:cViewPr>
      <p:guideLst>
        <p:guide orient="horz" pos="2381"/>
        <p:guide orient="horz" pos="1791"/>
        <p:guide orient="horz" pos="2903"/>
        <p:guide orient="horz" pos="3470"/>
        <p:guide pos="3368"/>
      </p:guideLst>
    </p:cSldViewPr>
  </p:slideViewPr>
  <p:outlineViewPr>
    <p:cViewPr>
      <p:scale>
        <a:sx n="33" d="100"/>
        <a:sy n="33" d="100"/>
      </p:scale>
      <p:origin x="0" y="-59190"/>
    </p:cViewPr>
  </p:outlineViewPr>
  <p:notesTextViewPr>
    <p:cViewPr>
      <p:scale>
        <a:sx n="100" d="100"/>
        <a:sy n="100" d="100"/>
      </p:scale>
      <p:origin x="0" y="0"/>
    </p:cViewPr>
  </p:notesTextViewPr>
  <p:sorterViewPr>
    <p:cViewPr varScale="1">
      <p:scale>
        <a:sx n="1" d="1"/>
        <a:sy n="1" d="1"/>
      </p:scale>
      <p:origin x="0" y="-5934"/>
    </p:cViewPr>
  </p:sorterViewPr>
  <p:notesViewPr>
    <p:cSldViewPr snapToGrid="0" showGuides="1">
      <p:cViewPr varScale="1">
        <p:scale>
          <a:sx n="82" d="100"/>
          <a:sy n="82" d="100"/>
        </p:scale>
        <p:origin x="3756" y="90"/>
      </p:cViewPr>
      <p:guideLst>
        <p:guide orient="horz" pos="3131"/>
        <p:guide pos="214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2950678" cy="496507"/>
          </a:xfrm>
          <a:prstGeom prst="rect">
            <a:avLst/>
          </a:prstGeom>
        </p:spPr>
        <p:txBody>
          <a:bodyPr vert="horz" lIns="90913" tIns="45457" rIns="90913" bIns="45457" rtlCol="0"/>
          <a:lstStyle>
            <a:lvl1pPr algn="l">
              <a:defRPr sz="11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56588" y="1"/>
            <a:ext cx="2950678" cy="496507"/>
          </a:xfrm>
          <a:prstGeom prst="rect">
            <a:avLst/>
          </a:prstGeom>
        </p:spPr>
        <p:txBody>
          <a:bodyPr vert="horz" lIns="90913" tIns="45457" rIns="90913" bIns="45457" rtlCol="0"/>
          <a:lstStyle>
            <a:lvl1pPr algn="r">
              <a:defRPr sz="1100"/>
            </a:lvl1pPr>
          </a:lstStyle>
          <a:p>
            <a:fld id="{B4AD245C-091B-44E2-BFB0-BD94217887F7}" type="datetimeFigureOut">
              <a:rPr lang="en-US" smtClean="0">
                <a:latin typeface="Arial" panose="020B0604020202020204" pitchFamily="34" charset="0"/>
              </a:rPr>
              <a:pPr/>
              <a:t>14/09/2017</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4" y="9442878"/>
            <a:ext cx="2950678" cy="496507"/>
          </a:xfrm>
          <a:prstGeom prst="rect">
            <a:avLst/>
          </a:prstGeom>
        </p:spPr>
        <p:txBody>
          <a:bodyPr vert="horz" lIns="90913" tIns="45457" rIns="90913" bIns="45457" rtlCol="0" anchor="b"/>
          <a:lstStyle>
            <a:lvl1pPr algn="l">
              <a:defRPr sz="11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56588" y="9442878"/>
            <a:ext cx="2950678" cy="496507"/>
          </a:xfrm>
          <a:prstGeom prst="rect">
            <a:avLst/>
          </a:prstGeom>
        </p:spPr>
        <p:txBody>
          <a:bodyPr vert="horz" lIns="90913" tIns="45457" rIns="90913" bIns="45457" rtlCol="0" anchor="b"/>
          <a:lstStyle>
            <a:lvl1pPr algn="r">
              <a:defRPr sz="1100"/>
            </a:lvl1pPr>
          </a:lstStyle>
          <a:p>
            <a:fld id="{9A913F39-CFF6-40F1-84D1-700840B41EAB}"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5" cy="497046"/>
          </a:xfrm>
          <a:prstGeom prst="rect">
            <a:avLst/>
          </a:prstGeom>
        </p:spPr>
        <p:txBody>
          <a:bodyPr vert="horz" lIns="98478" tIns="49238" rIns="98478" bIns="49238"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56739" y="1"/>
            <a:ext cx="2950475" cy="497046"/>
          </a:xfrm>
          <a:prstGeom prst="rect">
            <a:avLst/>
          </a:prstGeom>
        </p:spPr>
        <p:txBody>
          <a:bodyPr vert="horz" lIns="98478" tIns="49238" rIns="98478" bIns="49238" rtlCol="0"/>
          <a:lstStyle>
            <a:lvl1pPr algn="r">
              <a:defRPr sz="1200">
                <a:latin typeface="Arial" panose="020B0604020202020204" pitchFamily="34" charset="0"/>
              </a:defRPr>
            </a:lvl1pPr>
          </a:lstStyle>
          <a:p>
            <a:fld id="{0BA5BBE4-AEA3-489A-A28E-0C2FAF2506E3}" type="datetimeFigureOut">
              <a:rPr lang="en-US" smtClean="0"/>
              <a:pPr/>
              <a:t>14/09/2017</a:t>
            </a:fld>
            <a:endParaRPr lang="en-US" dirty="0"/>
          </a:p>
        </p:txBody>
      </p:sp>
      <p:sp>
        <p:nvSpPr>
          <p:cNvPr id="4" name="Slide Image Placeholder 3"/>
          <p:cNvSpPr>
            <a:spLocks noGrp="1" noRot="1" noChangeAspect="1"/>
          </p:cNvSpPr>
          <p:nvPr>
            <p:ph type="sldImg" idx="2"/>
          </p:nvPr>
        </p:nvSpPr>
        <p:spPr>
          <a:xfrm>
            <a:off x="769938" y="746125"/>
            <a:ext cx="5268912" cy="3725863"/>
          </a:xfrm>
          <a:prstGeom prst="rect">
            <a:avLst/>
          </a:prstGeom>
          <a:noFill/>
          <a:ln w="12700">
            <a:solidFill>
              <a:prstClr val="black"/>
            </a:solidFill>
          </a:ln>
        </p:spPr>
        <p:txBody>
          <a:bodyPr vert="horz" lIns="98478" tIns="49238" rIns="98478" bIns="49238" rtlCol="0" anchor="ctr"/>
          <a:lstStyle/>
          <a:p>
            <a:endParaRPr lang="en-GB" dirty="0"/>
          </a:p>
        </p:txBody>
      </p:sp>
      <p:sp>
        <p:nvSpPr>
          <p:cNvPr id="5" name="Notes Placeholder 4"/>
          <p:cNvSpPr>
            <a:spLocks noGrp="1"/>
          </p:cNvSpPr>
          <p:nvPr>
            <p:ph type="body" sz="quarter" idx="3"/>
          </p:nvPr>
        </p:nvSpPr>
        <p:spPr>
          <a:xfrm>
            <a:off x="680879" y="4721941"/>
            <a:ext cx="5447030" cy="4473416"/>
          </a:xfrm>
          <a:prstGeom prst="rect">
            <a:avLst/>
          </a:prstGeom>
        </p:spPr>
        <p:txBody>
          <a:bodyPr vert="horz" lIns="98478" tIns="49238" rIns="98478" bIns="4923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2155"/>
            <a:ext cx="2950475" cy="497046"/>
          </a:xfrm>
          <a:prstGeom prst="rect">
            <a:avLst/>
          </a:prstGeom>
        </p:spPr>
        <p:txBody>
          <a:bodyPr vert="horz" lIns="98478" tIns="49238" rIns="98478" bIns="49238"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56739" y="9442155"/>
            <a:ext cx="2950475" cy="497046"/>
          </a:xfrm>
          <a:prstGeom prst="rect">
            <a:avLst/>
          </a:prstGeom>
        </p:spPr>
        <p:txBody>
          <a:bodyPr vert="horz" lIns="98478" tIns="49238" rIns="98478" bIns="49238" rtlCol="0" anchor="b"/>
          <a:lstStyle>
            <a:lvl1pPr algn="r">
              <a:defRPr sz="1200">
                <a:latin typeface="Arial" panose="020B0604020202020204" pitchFamily="34" charset="0"/>
              </a:defRPr>
            </a:lvl1pPr>
          </a:lstStyle>
          <a:p>
            <a:fld id="{C0F4A2C8-6C88-4E71-83EE-698B9D4FE22F}" type="slidenum">
              <a:rPr lang="en-US" smtClean="0"/>
              <a:pPr/>
              <a:t>‹#›</a:t>
            </a:fld>
            <a:endParaRPr lang="en-US"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787481" rtl="0" eaLnBrk="1" latinLnBrk="0" hangingPunct="1">
      <a:defRPr sz="1033" kern="1200">
        <a:solidFill>
          <a:schemeClr val="tx1"/>
        </a:solidFill>
        <a:latin typeface="Arial" panose="020B0604020202020204" pitchFamily="34" charset="0"/>
        <a:ea typeface="+mn-ea"/>
        <a:cs typeface="+mn-cs"/>
      </a:defRPr>
    </a:lvl1pPr>
    <a:lvl2pPr marL="393741" algn="l" defTabSz="787481" rtl="0" eaLnBrk="1" latinLnBrk="0" hangingPunct="1">
      <a:defRPr sz="1033" kern="1200">
        <a:solidFill>
          <a:schemeClr val="tx1"/>
        </a:solidFill>
        <a:latin typeface="Arial" panose="020B0604020202020204" pitchFamily="34" charset="0"/>
        <a:ea typeface="+mn-ea"/>
        <a:cs typeface="+mn-cs"/>
      </a:defRPr>
    </a:lvl2pPr>
    <a:lvl3pPr marL="787481" algn="l" defTabSz="787481" rtl="0" eaLnBrk="1" latinLnBrk="0" hangingPunct="1">
      <a:defRPr sz="1033" kern="1200">
        <a:solidFill>
          <a:schemeClr val="tx1"/>
        </a:solidFill>
        <a:latin typeface="Arial" panose="020B0604020202020204" pitchFamily="34" charset="0"/>
        <a:ea typeface="+mn-ea"/>
        <a:cs typeface="+mn-cs"/>
      </a:defRPr>
    </a:lvl3pPr>
    <a:lvl4pPr marL="1181222" algn="l" defTabSz="787481" rtl="0" eaLnBrk="1" latinLnBrk="0" hangingPunct="1">
      <a:defRPr sz="1033" kern="1200">
        <a:solidFill>
          <a:schemeClr val="tx1"/>
        </a:solidFill>
        <a:latin typeface="Arial" panose="020B0604020202020204" pitchFamily="34" charset="0"/>
        <a:ea typeface="+mn-ea"/>
        <a:cs typeface="+mn-cs"/>
      </a:defRPr>
    </a:lvl4pPr>
    <a:lvl5pPr marL="1574963" algn="l" defTabSz="787481" rtl="0" eaLnBrk="1" latinLnBrk="0" hangingPunct="1">
      <a:defRPr sz="1033" kern="1200">
        <a:solidFill>
          <a:schemeClr val="tx1"/>
        </a:solidFill>
        <a:latin typeface="Arial" panose="020B0604020202020204" pitchFamily="34" charset="0"/>
        <a:ea typeface="+mn-ea"/>
        <a:cs typeface="+mn-cs"/>
      </a:defRPr>
    </a:lvl5pPr>
    <a:lvl6pPr marL="1968703" algn="l" defTabSz="787481" rtl="0" eaLnBrk="1" latinLnBrk="0" hangingPunct="1">
      <a:defRPr sz="1033" kern="1200">
        <a:solidFill>
          <a:schemeClr val="tx1"/>
        </a:solidFill>
        <a:latin typeface="+mn-lt"/>
        <a:ea typeface="+mn-ea"/>
        <a:cs typeface="+mn-cs"/>
      </a:defRPr>
    </a:lvl6pPr>
    <a:lvl7pPr marL="2362444" algn="l" defTabSz="787481" rtl="0" eaLnBrk="1" latinLnBrk="0" hangingPunct="1">
      <a:defRPr sz="1033" kern="1200">
        <a:solidFill>
          <a:schemeClr val="tx1"/>
        </a:solidFill>
        <a:latin typeface="+mn-lt"/>
        <a:ea typeface="+mn-ea"/>
        <a:cs typeface="+mn-cs"/>
      </a:defRPr>
    </a:lvl7pPr>
    <a:lvl8pPr marL="2756184" algn="l" defTabSz="787481" rtl="0" eaLnBrk="1" latinLnBrk="0" hangingPunct="1">
      <a:defRPr sz="1033" kern="1200">
        <a:solidFill>
          <a:schemeClr val="tx1"/>
        </a:solidFill>
        <a:latin typeface="+mn-lt"/>
        <a:ea typeface="+mn-ea"/>
        <a:cs typeface="+mn-cs"/>
      </a:defRPr>
    </a:lvl8pPr>
    <a:lvl9pPr marL="3149925" algn="l" defTabSz="787481" rtl="0" eaLnBrk="1" latinLnBrk="0" hangingPunct="1">
      <a:defRPr sz="10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9938" y="746125"/>
            <a:ext cx="5268912" cy="372586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US" smtClean="0"/>
              <a:pPr/>
              <a:t>1</a:t>
            </a:fld>
            <a:endParaRPr lang="en-US" dirty="0"/>
          </a:p>
        </p:txBody>
      </p:sp>
    </p:spTree>
    <p:extLst>
      <p:ext uri="{BB962C8B-B14F-4D97-AF65-F5344CB8AC3E}">
        <p14:creationId xmlns:p14="http://schemas.microsoft.com/office/powerpoint/2010/main" val="394709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9938" y="746125"/>
            <a:ext cx="5268912" cy="3725863"/>
          </a:xfrm>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0"/>
          </p:nvPr>
        </p:nvSpPr>
        <p:spPr/>
        <p:txBody>
          <a:bodyPr/>
          <a:lstStyle/>
          <a:p>
            <a:fld id="{C0F4A2C8-6C88-4E71-83EE-698B9D4FE22F}" type="slidenum">
              <a:rPr lang="en-US" smtClean="0"/>
              <a:pPr/>
              <a:t>5</a:t>
            </a:fld>
            <a:endParaRPr lang="en-US" dirty="0"/>
          </a:p>
        </p:txBody>
      </p:sp>
    </p:spTree>
    <p:extLst>
      <p:ext uri="{BB962C8B-B14F-4D97-AF65-F5344CB8AC3E}">
        <p14:creationId xmlns:p14="http://schemas.microsoft.com/office/powerpoint/2010/main" val="86322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9938" y="746125"/>
            <a:ext cx="5268912"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6</a:t>
            </a:fld>
            <a:endParaRPr lang="en-US" dirty="0"/>
          </a:p>
        </p:txBody>
      </p:sp>
    </p:spTree>
    <p:extLst>
      <p:ext uri="{BB962C8B-B14F-4D97-AF65-F5344CB8AC3E}">
        <p14:creationId xmlns:p14="http://schemas.microsoft.com/office/powerpoint/2010/main" val="819239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2646700" y="1079837"/>
            <a:ext cx="5400000" cy="5400000"/>
          </a:xfrm>
          <a:prstGeom prst="rect">
            <a:avLst/>
          </a:prstGeom>
        </p:spPr>
        <p:txBody>
          <a:bodyPr/>
          <a:lstStyle/>
          <a:p>
            <a:r>
              <a:rPr lang="en-US" smtClean="0"/>
              <a:t>Click icon to add picture</a:t>
            </a:r>
            <a:endParaRPr lang="en-GB"/>
          </a:p>
        </p:txBody>
      </p:sp>
      <p:sp>
        <p:nvSpPr>
          <p:cNvPr id="3" name="Subtitle 2"/>
          <p:cNvSpPr>
            <a:spLocks noGrp="1"/>
          </p:cNvSpPr>
          <p:nvPr>
            <p:ph type="subTitle" idx="1" hasCustomPrompt="1"/>
          </p:nvPr>
        </p:nvSpPr>
        <p:spPr bwMode="gray">
          <a:xfrm>
            <a:off x="448300" y="6449942"/>
            <a:ext cx="4783901" cy="557380"/>
          </a:xfrm>
          <a:prstGeom prst="rect">
            <a:avLst/>
          </a:prstGeom>
        </p:spPr>
        <p:txBody>
          <a:bodyPr lIns="0" tIns="0" rIns="0" bIns="0" anchor="b" anchorCtr="0">
            <a:noAutofit/>
          </a:bodyPr>
          <a:lstStyle>
            <a:lvl1pPr marL="0" indent="0" algn="l">
              <a:lnSpc>
                <a:spcPct val="100000"/>
              </a:lnSpc>
              <a:spcAft>
                <a:spcPts val="0"/>
              </a:spcAft>
              <a:buNone/>
              <a:defRPr sz="2200" b="1">
                <a:solidFill>
                  <a:schemeClr val="tx1"/>
                </a:solidFill>
              </a:defRPr>
            </a:lvl1pPr>
            <a:lvl2pPr marL="0" indent="0" algn="l">
              <a:buNone/>
              <a:defRPr lang="en-US" sz="1800" b="0" kern="1200" noProof="0" dirty="0">
                <a:solidFill>
                  <a:schemeClr val="tx1"/>
                </a:solidFill>
                <a:latin typeface="+mn-lt"/>
                <a:ea typeface="+mn-ea"/>
                <a:cs typeface="+mn-cs"/>
              </a:defRPr>
            </a:lvl2pPr>
            <a:lvl3pPr marL="990571" indent="0" algn="ctr">
              <a:buNone/>
              <a:defRPr sz="1950"/>
            </a:lvl3pPr>
            <a:lvl4pPr marL="1485856" indent="0" algn="ctr">
              <a:buNone/>
              <a:defRPr sz="1733"/>
            </a:lvl4pPr>
            <a:lvl5pPr marL="1981140" indent="0" algn="ctr">
              <a:buNone/>
              <a:defRPr sz="1733"/>
            </a:lvl5pPr>
            <a:lvl6pPr marL="2476426" indent="0" algn="ctr">
              <a:buNone/>
              <a:defRPr sz="1733"/>
            </a:lvl6pPr>
            <a:lvl7pPr marL="2971711" indent="0" algn="ctr">
              <a:buNone/>
              <a:defRPr sz="1733"/>
            </a:lvl7pPr>
            <a:lvl8pPr marL="3466995" indent="0" algn="ctr">
              <a:buNone/>
              <a:defRPr sz="1733"/>
            </a:lvl8pPr>
            <a:lvl9pPr marL="3962281" indent="0" algn="ctr">
              <a:buNone/>
              <a:defRPr sz="1733"/>
            </a:lvl9pPr>
          </a:lstStyle>
          <a:p>
            <a:r>
              <a:rPr lang="en-US" noProof="0" dirty="0"/>
              <a:t>Click to edit Master title style</a:t>
            </a:r>
          </a:p>
          <a:p>
            <a:pPr lvl="1"/>
            <a:r>
              <a:rPr lang="en-US" noProof="0" dirty="0"/>
              <a:t>Click to edit Master </a:t>
            </a:r>
            <a:r>
              <a:rPr lang="en-US" noProof="0" dirty="0" smtClean="0"/>
              <a:t>subtitle </a:t>
            </a:r>
            <a:r>
              <a:rPr lang="en-US" noProof="0" dirty="0"/>
              <a:t>style</a:t>
            </a:r>
          </a:p>
        </p:txBody>
      </p:sp>
      <p:sp>
        <p:nvSpPr>
          <p:cNvPr id="5" name="Text Placeholder 4"/>
          <p:cNvSpPr>
            <a:spLocks noGrp="1"/>
          </p:cNvSpPr>
          <p:nvPr>
            <p:ph type="body" sz="quarter" idx="10"/>
          </p:nvPr>
        </p:nvSpPr>
        <p:spPr>
          <a:xfrm>
            <a:off x="448297" y="7020409"/>
            <a:ext cx="4783902" cy="328986"/>
          </a:xfrm>
          <a:prstGeom prst="rect">
            <a:avLst/>
          </a:prstGeom>
        </p:spPr>
        <p:txBody>
          <a:bodyPr lIns="0" tIns="0" rIns="0" bIns="0">
            <a:normAutofit/>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7" name="Group 6"/>
          <p:cNvGrpSpPr>
            <a:grpSpLocks noChangeAspect="1"/>
          </p:cNvGrpSpPr>
          <p:nvPr userDrawn="1"/>
        </p:nvGrpSpPr>
        <p:grpSpPr>
          <a:xfrm>
            <a:off x="445291" y="412983"/>
            <a:ext cx="1872000" cy="349200"/>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rgbClr val="86B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grpSp>
    </p:spTree>
    <p:extLst>
      <p:ext uri="{BB962C8B-B14F-4D97-AF65-F5344CB8AC3E}">
        <p14:creationId xmlns:p14="http://schemas.microsoft.com/office/powerpoint/2010/main" val="92088830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433388" y="358775"/>
            <a:ext cx="9823450" cy="769967"/>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810781" y="1885449"/>
            <a:ext cx="5446057" cy="5148764"/>
          </a:xfrm>
        </p:spPr>
        <p:txBody>
          <a:bodyPr/>
          <a:lstStyle/>
          <a:p>
            <a:r>
              <a:rPr lang="en-US" noProof="0" dirty="0"/>
              <a:t>Drag picture to placeholder or click icon to add</a:t>
            </a:r>
          </a:p>
        </p:txBody>
      </p:sp>
      <p:sp>
        <p:nvSpPr>
          <p:cNvPr id="6" name="Content Placeholder 3"/>
          <p:cNvSpPr>
            <a:spLocks noGrp="1"/>
          </p:cNvSpPr>
          <p:nvPr>
            <p:ph sz="quarter" idx="10"/>
          </p:nvPr>
        </p:nvSpPr>
        <p:spPr>
          <a:xfrm>
            <a:off x="442913" y="1883300"/>
            <a:ext cx="3914619" cy="5199027"/>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46397904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s with subtitle and image">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4810781" y="1885449"/>
            <a:ext cx="5446057" cy="5148764"/>
          </a:xfrm>
        </p:spPr>
        <p:txBody>
          <a:bodyPr/>
          <a:lstStyle/>
          <a:p>
            <a:r>
              <a:rPr lang="en-US" noProof="0" dirty="0"/>
              <a:t>Drag picture to placeholder or click icon to add</a:t>
            </a:r>
          </a:p>
        </p:txBody>
      </p:sp>
      <p:sp>
        <p:nvSpPr>
          <p:cNvPr id="6" name="Content Placeholder 3"/>
          <p:cNvSpPr>
            <a:spLocks noGrp="1"/>
          </p:cNvSpPr>
          <p:nvPr>
            <p:ph sz="quarter" idx="10"/>
          </p:nvPr>
        </p:nvSpPr>
        <p:spPr>
          <a:xfrm>
            <a:off x="442913" y="1883300"/>
            <a:ext cx="3914619" cy="5199027"/>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 name="Text Placeholder 8"/>
          <p:cNvSpPr>
            <a:spLocks noGrp="1"/>
          </p:cNvSpPr>
          <p:nvPr>
            <p:ph type="body" sz="quarter" idx="13" hasCustomPrompt="1"/>
          </p:nvPr>
        </p:nvSpPr>
        <p:spPr>
          <a:xfrm>
            <a:off x="433388" y="736106"/>
            <a:ext cx="9823451" cy="834733"/>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9" name="Title Placeholder 1"/>
          <p:cNvSpPr>
            <a:spLocks noGrp="1"/>
          </p:cNvSpPr>
          <p:nvPr>
            <p:ph type="title" hasCustomPrompt="1"/>
          </p:nvPr>
        </p:nvSpPr>
        <p:spPr>
          <a:xfrm>
            <a:off x="433391" y="359515"/>
            <a:ext cx="9823451" cy="367065"/>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1425519734"/>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whit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48300" y="1880190"/>
            <a:ext cx="9808538" cy="1755329"/>
          </a:xfrm>
        </p:spPr>
        <p:txBody>
          <a:bodyPr anchor="b"/>
          <a:lstStyle>
            <a:lvl1pPr>
              <a:lnSpc>
                <a:spcPct val="95000"/>
              </a:lnSpc>
              <a:defRPr sz="3900" b="1">
                <a:solidFill>
                  <a:schemeClr val="tx1"/>
                </a:solidFill>
                <a:latin typeface="+mj-lt"/>
                <a:ea typeface="Open Sans" panose="020B0606030504020204" pitchFamily="34" charset="0"/>
                <a:cs typeface="Open Sans" panose="020B0606030504020204" pitchFamily="34" charset="0"/>
              </a:defRPr>
            </a:lvl1pPr>
          </a:lstStyle>
          <a:p>
            <a:r>
              <a:rPr lang="en-US" noProof="0" dirty="0"/>
              <a:t>Click to edit Master title style</a:t>
            </a:r>
          </a:p>
        </p:txBody>
      </p:sp>
      <p:sp>
        <p:nvSpPr>
          <p:cNvPr id="3" name="Text Placeholder 2"/>
          <p:cNvSpPr>
            <a:spLocks noGrp="1"/>
          </p:cNvSpPr>
          <p:nvPr>
            <p:ph type="body" idx="1"/>
          </p:nvPr>
        </p:nvSpPr>
        <p:spPr bwMode="gray">
          <a:xfrm>
            <a:off x="448300" y="3779839"/>
            <a:ext cx="9808538" cy="1726812"/>
          </a:xfrm>
        </p:spPr>
        <p:txBody>
          <a:bodyPr lIns="0" tIns="0" rIns="0" bIns="0">
            <a:noAutofit/>
          </a:bodyPr>
          <a:lstStyle>
            <a:lvl1pPr marL="0" indent="0">
              <a:lnSpc>
                <a:spcPct val="95000"/>
              </a:lnSpc>
              <a:spcAft>
                <a:spcPts val="0"/>
              </a:spcAft>
              <a:buNone/>
              <a:defRPr sz="3900">
                <a:solidFill>
                  <a:schemeClr val="tx1"/>
                </a:solidFill>
              </a:defRPr>
            </a:lvl1pPr>
            <a:lvl2pPr marL="495286" indent="0">
              <a:buNone/>
              <a:defRPr sz="2167">
                <a:solidFill>
                  <a:schemeClr val="tx1">
                    <a:tint val="75000"/>
                  </a:schemeClr>
                </a:solidFill>
              </a:defRPr>
            </a:lvl2pPr>
            <a:lvl3pPr marL="990571" indent="0">
              <a:buNone/>
              <a:defRPr sz="1950">
                <a:solidFill>
                  <a:schemeClr val="tx1">
                    <a:tint val="75000"/>
                  </a:schemeClr>
                </a:solidFill>
              </a:defRPr>
            </a:lvl3pPr>
            <a:lvl4pPr marL="1485856" indent="0">
              <a:buNone/>
              <a:defRPr sz="1733">
                <a:solidFill>
                  <a:schemeClr val="tx1">
                    <a:tint val="75000"/>
                  </a:schemeClr>
                </a:solidFill>
              </a:defRPr>
            </a:lvl4pPr>
            <a:lvl5pPr marL="1981140" indent="0">
              <a:buNone/>
              <a:defRPr sz="1733">
                <a:solidFill>
                  <a:schemeClr val="tx1">
                    <a:tint val="75000"/>
                  </a:schemeClr>
                </a:solidFill>
              </a:defRPr>
            </a:lvl5pPr>
            <a:lvl6pPr marL="2476426" indent="0">
              <a:buNone/>
              <a:defRPr sz="1733">
                <a:solidFill>
                  <a:schemeClr val="tx1">
                    <a:tint val="75000"/>
                  </a:schemeClr>
                </a:solidFill>
              </a:defRPr>
            </a:lvl6pPr>
            <a:lvl7pPr marL="2971711" indent="0">
              <a:buNone/>
              <a:defRPr sz="1733">
                <a:solidFill>
                  <a:schemeClr val="tx1">
                    <a:tint val="75000"/>
                  </a:schemeClr>
                </a:solidFill>
              </a:defRPr>
            </a:lvl7pPr>
            <a:lvl8pPr marL="3466995" indent="0">
              <a:buNone/>
              <a:defRPr sz="1733">
                <a:solidFill>
                  <a:schemeClr val="tx1">
                    <a:tint val="75000"/>
                  </a:schemeClr>
                </a:solidFill>
              </a:defRPr>
            </a:lvl8pPr>
            <a:lvl9pPr marL="3962281" indent="0">
              <a:buNone/>
              <a:defRPr sz="1733">
                <a:solidFill>
                  <a:schemeClr val="tx1">
                    <a:tint val="75000"/>
                  </a:schemeClr>
                </a:solidFill>
              </a:defRPr>
            </a:lvl9pPr>
          </a:lstStyle>
          <a:p>
            <a:pPr lvl="0"/>
            <a:r>
              <a:rPr lang="en-US" noProof="0" dirty="0"/>
              <a:t>Click to edit Master text styles</a:t>
            </a:r>
          </a:p>
        </p:txBody>
      </p:sp>
    </p:spTree>
    <p:extLst>
      <p:ext uri="{BB962C8B-B14F-4D97-AF65-F5344CB8AC3E}">
        <p14:creationId xmlns:p14="http://schemas.microsoft.com/office/powerpoint/2010/main" val="287951509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381" userDrawn="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with imag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48300" y="1880190"/>
            <a:ext cx="4799975" cy="1755329"/>
          </a:xfrm>
        </p:spPr>
        <p:txBody>
          <a:bodyPr anchor="b"/>
          <a:lstStyle>
            <a:lvl1pPr>
              <a:lnSpc>
                <a:spcPct val="95000"/>
              </a:lnSpc>
              <a:defRPr sz="3600" b="1">
                <a:solidFill>
                  <a:schemeClr val="tx1"/>
                </a:solidFill>
                <a:latin typeface="+mj-lt"/>
                <a:ea typeface="Open Sans" panose="020B0606030504020204" pitchFamily="34" charset="0"/>
                <a:cs typeface="Open Sans" panose="020B0606030504020204" pitchFamily="34" charset="0"/>
              </a:defRPr>
            </a:lvl1pPr>
          </a:lstStyle>
          <a:p>
            <a:r>
              <a:rPr lang="en-US" noProof="0" dirty="0"/>
              <a:t>Click to edit Master title style</a:t>
            </a:r>
          </a:p>
        </p:txBody>
      </p:sp>
      <p:sp>
        <p:nvSpPr>
          <p:cNvPr id="3" name="Text Placeholder 2"/>
          <p:cNvSpPr>
            <a:spLocks noGrp="1"/>
          </p:cNvSpPr>
          <p:nvPr>
            <p:ph type="body" idx="1"/>
          </p:nvPr>
        </p:nvSpPr>
        <p:spPr bwMode="gray">
          <a:xfrm>
            <a:off x="448300" y="3779839"/>
            <a:ext cx="4799975" cy="1726812"/>
          </a:xfrm>
        </p:spPr>
        <p:txBody>
          <a:bodyPr lIns="0" tIns="0" rIns="0" bIns="0">
            <a:noAutofit/>
          </a:bodyPr>
          <a:lstStyle>
            <a:lvl1pPr marL="0" indent="0">
              <a:lnSpc>
                <a:spcPct val="95000"/>
              </a:lnSpc>
              <a:spcAft>
                <a:spcPts val="0"/>
              </a:spcAft>
              <a:buNone/>
              <a:defRPr sz="3600">
                <a:solidFill>
                  <a:schemeClr val="tx1"/>
                </a:solidFill>
              </a:defRPr>
            </a:lvl1pPr>
            <a:lvl2pPr marL="495286" indent="0">
              <a:buNone/>
              <a:defRPr sz="2167">
                <a:solidFill>
                  <a:schemeClr val="tx1">
                    <a:tint val="75000"/>
                  </a:schemeClr>
                </a:solidFill>
              </a:defRPr>
            </a:lvl2pPr>
            <a:lvl3pPr marL="990571" indent="0">
              <a:buNone/>
              <a:defRPr sz="1950">
                <a:solidFill>
                  <a:schemeClr val="tx1">
                    <a:tint val="75000"/>
                  </a:schemeClr>
                </a:solidFill>
              </a:defRPr>
            </a:lvl3pPr>
            <a:lvl4pPr marL="1485856" indent="0">
              <a:buNone/>
              <a:defRPr sz="1733">
                <a:solidFill>
                  <a:schemeClr val="tx1">
                    <a:tint val="75000"/>
                  </a:schemeClr>
                </a:solidFill>
              </a:defRPr>
            </a:lvl4pPr>
            <a:lvl5pPr marL="1981140" indent="0">
              <a:buNone/>
              <a:defRPr sz="1733">
                <a:solidFill>
                  <a:schemeClr val="tx1">
                    <a:tint val="75000"/>
                  </a:schemeClr>
                </a:solidFill>
              </a:defRPr>
            </a:lvl5pPr>
            <a:lvl6pPr marL="2476426" indent="0">
              <a:buNone/>
              <a:defRPr sz="1733">
                <a:solidFill>
                  <a:schemeClr val="tx1">
                    <a:tint val="75000"/>
                  </a:schemeClr>
                </a:solidFill>
              </a:defRPr>
            </a:lvl6pPr>
            <a:lvl7pPr marL="2971711" indent="0">
              <a:buNone/>
              <a:defRPr sz="1733">
                <a:solidFill>
                  <a:schemeClr val="tx1">
                    <a:tint val="75000"/>
                  </a:schemeClr>
                </a:solidFill>
              </a:defRPr>
            </a:lvl7pPr>
            <a:lvl8pPr marL="3466995" indent="0">
              <a:buNone/>
              <a:defRPr sz="1733">
                <a:solidFill>
                  <a:schemeClr val="tx1">
                    <a:tint val="75000"/>
                  </a:schemeClr>
                </a:solidFill>
              </a:defRPr>
            </a:lvl8pPr>
            <a:lvl9pPr marL="3962281" indent="0">
              <a:buNone/>
              <a:defRPr sz="1733">
                <a:solidFill>
                  <a:schemeClr val="tx1">
                    <a:tint val="75000"/>
                  </a:schemeClr>
                </a:solidFill>
              </a:defRPr>
            </a:lvl9pPr>
          </a:lstStyle>
          <a:p>
            <a:pPr lvl="0"/>
            <a:r>
              <a:rPr lang="en-US" noProof="0" dirty="0"/>
              <a:t>Click to edit Master text styles</a:t>
            </a:r>
          </a:p>
        </p:txBody>
      </p:sp>
      <p:sp>
        <p:nvSpPr>
          <p:cNvPr id="4" name="Picture Placeholder 9"/>
          <p:cNvSpPr>
            <a:spLocks noGrp="1"/>
          </p:cNvSpPr>
          <p:nvPr>
            <p:ph type="pic" sz="quarter" idx="15"/>
          </p:nvPr>
        </p:nvSpPr>
        <p:spPr>
          <a:xfrm>
            <a:off x="5435601" y="349250"/>
            <a:ext cx="4821238" cy="6684963"/>
          </a:xfrm>
        </p:spPr>
        <p:txBody>
          <a:bodyPr/>
          <a:lstStyle/>
          <a:p>
            <a:r>
              <a:rPr lang="en-US" noProof="0" dirty="0"/>
              <a:t>Drag picture to placeholder or click icon to add</a:t>
            </a:r>
          </a:p>
        </p:txBody>
      </p:sp>
    </p:spTree>
    <p:extLst>
      <p:ext uri="{BB962C8B-B14F-4D97-AF65-F5344CB8AC3E}">
        <p14:creationId xmlns:p14="http://schemas.microsoft.com/office/powerpoint/2010/main" val="371862706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38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ey statement whit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48315" y="1890678"/>
            <a:ext cx="8168635" cy="5238785"/>
          </a:xfrm>
          <a:prstGeom prst="rect">
            <a:avLst/>
          </a:prstGeom>
        </p:spPr>
        <p:txBody>
          <a:bodyPr>
            <a:noAutofit/>
          </a:bodyPr>
          <a:lstStyle>
            <a:lvl1pPr>
              <a:spcBef>
                <a:spcPts val="3900"/>
              </a:spcBef>
              <a:defRPr sz="2383">
                <a:solidFill>
                  <a:schemeClr val="tx1"/>
                </a:solidFill>
              </a:defRPr>
            </a:lvl1pPr>
            <a:lvl2pPr marL="495286" indent="-495286">
              <a:defRPr sz="3250">
                <a:solidFill>
                  <a:schemeClr val="bg2"/>
                </a:solidFill>
              </a:defRPr>
            </a:lvl2pPr>
            <a:lvl3pPr>
              <a:defRPr sz="3250">
                <a:solidFill>
                  <a:schemeClr val="bg2"/>
                </a:solidFill>
              </a:defRPr>
            </a:lvl3pPr>
            <a:lvl4pPr>
              <a:defRPr sz="3250">
                <a:solidFill>
                  <a:schemeClr val="bg2"/>
                </a:solidFill>
              </a:defRPr>
            </a:lvl4pPr>
            <a:lvl5pPr>
              <a:defRPr sz="3250">
                <a:solidFill>
                  <a:schemeClr val="bg2"/>
                </a:solidFill>
              </a:defRPr>
            </a:lvl5pPr>
          </a:lstStyle>
          <a:p>
            <a:pPr lvl="0"/>
            <a:r>
              <a:rPr lang="en-US" noProof="0" dirty="0"/>
              <a:t>Click to edit Master text styles</a:t>
            </a:r>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433388" y="736106"/>
            <a:ext cx="9823451" cy="834733"/>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6" name="Title Placeholder 1"/>
          <p:cNvSpPr>
            <a:spLocks noGrp="1"/>
          </p:cNvSpPr>
          <p:nvPr>
            <p:ph type="title" hasCustomPrompt="1"/>
          </p:nvPr>
        </p:nvSpPr>
        <p:spPr>
          <a:xfrm>
            <a:off x="433391" y="359515"/>
            <a:ext cx="9823451" cy="367065"/>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7" name="Chart Placeholder 3"/>
          <p:cNvSpPr>
            <a:spLocks noGrp="1"/>
          </p:cNvSpPr>
          <p:nvPr>
            <p:ph type="chart" sz="quarter" idx="15"/>
          </p:nvPr>
        </p:nvSpPr>
        <p:spPr>
          <a:xfrm>
            <a:off x="442913" y="2309581"/>
            <a:ext cx="9823450" cy="4415070"/>
          </a:xfrm>
          <a:prstGeom prst="rect">
            <a:avLst/>
          </a:prstGeom>
        </p:spPr>
        <p:txBody>
          <a:bodyPr/>
          <a:lstStyle/>
          <a:p>
            <a:r>
              <a:rPr lang="es-ES" dirty="0" err="1"/>
              <a:t>Click</a:t>
            </a:r>
            <a:r>
              <a:rPr lang="es-ES" dirty="0"/>
              <a:t> </a:t>
            </a:r>
            <a:r>
              <a:rPr lang="es-ES" dirty="0" err="1"/>
              <a:t>icon</a:t>
            </a:r>
            <a:r>
              <a:rPr lang="es-ES" dirty="0"/>
              <a:t> to </a:t>
            </a:r>
            <a:r>
              <a:rPr lang="es-ES" dirty="0" err="1"/>
              <a:t>add</a:t>
            </a:r>
            <a:r>
              <a:rPr lang="es-ES" dirty="0"/>
              <a:t> chart</a:t>
            </a:r>
            <a:endParaRPr lang="en-GB" dirty="0"/>
          </a:p>
        </p:txBody>
      </p:sp>
      <p:sp>
        <p:nvSpPr>
          <p:cNvPr id="18" name="Text Placeholder 8"/>
          <p:cNvSpPr>
            <a:spLocks noGrp="1"/>
          </p:cNvSpPr>
          <p:nvPr>
            <p:ph type="body" sz="quarter" idx="18"/>
          </p:nvPr>
        </p:nvSpPr>
        <p:spPr>
          <a:xfrm>
            <a:off x="442913" y="1884363"/>
            <a:ext cx="9823450" cy="403874"/>
          </a:xfrm>
        </p:spPr>
        <p:txBody>
          <a:bodyPr/>
          <a:lstStyle/>
          <a:p>
            <a:pPr lvl="0"/>
            <a:r>
              <a:rPr lang="en-US" noProof="0" dirty="0"/>
              <a:t>Click to edit Master text styles</a:t>
            </a:r>
          </a:p>
        </p:txBody>
      </p:sp>
      <p:sp>
        <p:nvSpPr>
          <p:cNvPr id="19" name="Text Placeholder 7"/>
          <p:cNvSpPr>
            <a:spLocks noGrp="1"/>
          </p:cNvSpPr>
          <p:nvPr>
            <p:ph type="body" sz="quarter" idx="23"/>
          </p:nvPr>
        </p:nvSpPr>
        <p:spPr>
          <a:xfrm>
            <a:off x="442916" y="6747289"/>
            <a:ext cx="9823451" cy="287414"/>
          </a:xfrm>
        </p:spPr>
        <p:txBody>
          <a:bodyPr>
            <a:normAutofit/>
          </a:bodyPr>
          <a:lstStyle>
            <a:lvl1pPr>
              <a:spcAft>
                <a:spcPts val="0"/>
              </a:spcAft>
              <a:defRPr sz="1000"/>
            </a:lvl1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p:txBody>
      </p:sp>
    </p:spTree>
    <p:extLst>
      <p:ext uri="{BB962C8B-B14F-4D97-AF65-F5344CB8AC3E}">
        <p14:creationId xmlns:p14="http://schemas.microsoft.com/office/powerpoint/2010/main" val="1829702940"/>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ubtitle &amp; 2 charts">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5435600" y="2304334"/>
            <a:ext cx="4821238" cy="4404850"/>
          </a:xfrm>
        </p:spPr>
        <p:txBody>
          <a:bodyPr/>
          <a:lstStyle/>
          <a:p>
            <a:r>
              <a:rPr lang="es-ES" dirty="0" err="1"/>
              <a:t>Click</a:t>
            </a:r>
            <a:r>
              <a:rPr lang="es-ES" dirty="0"/>
              <a:t> </a:t>
            </a:r>
            <a:r>
              <a:rPr lang="es-ES" dirty="0" err="1"/>
              <a:t>icon</a:t>
            </a:r>
            <a:r>
              <a:rPr lang="es-ES" dirty="0"/>
              <a:t> to </a:t>
            </a:r>
            <a:r>
              <a:rPr lang="es-ES" dirty="0" err="1"/>
              <a:t>add</a:t>
            </a:r>
            <a:r>
              <a:rPr lang="es-ES" dirty="0"/>
              <a:t> chart</a:t>
            </a:r>
            <a:endParaRPr lang="en-GB" dirty="0"/>
          </a:p>
        </p:txBody>
      </p:sp>
      <p:sp>
        <p:nvSpPr>
          <p:cNvPr id="6" name="Text Placeholder 5"/>
          <p:cNvSpPr>
            <a:spLocks noGrp="1"/>
          </p:cNvSpPr>
          <p:nvPr>
            <p:ph type="body" sz="quarter" idx="22"/>
          </p:nvPr>
        </p:nvSpPr>
        <p:spPr>
          <a:xfrm>
            <a:off x="5435600" y="1883299"/>
            <a:ext cx="4821238" cy="383652"/>
          </a:xfrm>
        </p:spPr>
        <p:txBody>
          <a:bodyPr/>
          <a:lstStyle/>
          <a:p>
            <a:pPr lvl="0"/>
            <a:r>
              <a:rPr lang="en-US" noProof="0" dirty="0"/>
              <a:t>Click to edit Master text styles</a:t>
            </a:r>
          </a:p>
        </p:txBody>
      </p:sp>
      <p:sp>
        <p:nvSpPr>
          <p:cNvPr id="11" name="Text Placeholder 8"/>
          <p:cNvSpPr>
            <a:spLocks noGrp="1"/>
          </p:cNvSpPr>
          <p:nvPr>
            <p:ph type="body" sz="quarter" idx="13" hasCustomPrompt="1"/>
          </p:nvPr>
        </p:nvSpPr>
        <p:spPr>
          <a:xfrm>
            <a:off x="433388" y="73732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3" name="Title Placeholder 1"/>
          <p:cNvSpPr>
            <a:spLocks noGrp="1"/>
          </p:cNvSpPr>
          <p:nvPr>
            <p:ph type="title" hasCustomPrompt="1"/>
          </p:nvPr>
        </p:nvSpPr>
        <p:spPr>
          <a:xfrm>
            <a:off x="433388" y="359515"/>
            <a:ext cx="9823450" cy="368275"/>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5" name="Text Placeholder 7"/>
          <p:cNvSpPr>
            <a:spLocks noGrp="1"/>
          </p:cNvSpPr>
          <p:nvPr>
            <p:ph type="body" sz="quarter" idx="23"/>
          </p:nvPr>
        </p:nvSpPr>
        <p:spPr>
          <a:xfrm>
            <a:off x="442914" y="6747290"/>
            <a:ext cx="9798088" cy="286924"/>
          </a:xfrm>
        </p:spPr>
        <p:txBody>
          <a:bodyPr>
            <a:normAutofit/>
          </a:bodyPr>
          <a:lstStyle>
            <a:lvl1pPr>
              <a:spcAft>
                <a:spcPts val="0"/>
              </a:spcAft>
              <a:defRPr sz="1000"/>
            </a:lvl1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p:txBody>
      </p:sp>
      <p:sp>
        <p:nvSpPr>
          <p:cNvPr id="9" name="Chart Placeholder 2"/>
          <p:cNvSpPr>
            <a:spLocks noGrp="1"/>
          </p:cNvSpPr>
          <p:nvPr>
            <p:ph type="chart" sz="quarter" idx="24"/>
          </p:nvPr>
        </p:nvSpPr>
        <p:spPr>
          <a:xfrm>
            <a:off x="442913" y="2304334"/>
            <a:ext cx="4805361" cy="4404850"/>
          </a:xfrm>
        </p:spPr>
        <p:txBody>
          <a:bodyPr/>
          <a:lstStyle/>
          <a:p>
            <a:r>
              <a:rPr lang="es-ES" dirty="0" err="1"/>
              <a:t>Click</a:t>
            </a:r>
            <a:r>
              <a:rPr lang="es-ES" dirty="0"/>
              <a:t> </a:t>
            </a:r>
            <a:r>
              <a:rPr lang="es-ES" dirty="0" err="1"/>
              <a:t>icon</a:t>
            </a:r>
            <a:r>
              <a:rPr lang="es-ES" dirty="0"/>
              <a:t> to </a:t>
            </a:r>
            <a:r>
              <a:rPr lang="es-ES" dirty="0" err="1"/>
              <a:t>add</a:t>
            </a:r>
            <a:r>
              <a:rPr lang="es-ES" dirty="0"/>
              <a:t> chart</a:t>
            </a:r>
            <a:endParaRPr lang="en-GB" dirty="0"/>
          </a:p>
        </p:txBody>
      </p:sp>
      <p:sp>
        <p:nvSpPr>
          <p:cNvPr id="12" name="Text Placeholder 5"/>
          <p:cNvSpPr>
            <a:spLocks noGrp="1"/>
          </p:cNvSpPr>
          <p:nvPr>
            <p:ph type="body" sz="quarter" idx="25"/>
          </p:nvPr>
        </p:nvSpPr>
        <p:spPr>
          <a:xfrm>
            <a:off x="442910" y="1883299"/>
            <a:ext cx="4805364" cy="383652"/>
          </a:xfrm>
        </p:spPr>
        <p:txBody>
          <a:bodyPr/>
          <a:lstStyle/>
          <a:p>
            <a:pPr lvl="0"/>
            <a:r>
              <a:rPr lang="en-US" noProof="0" dirty="0"/>
              <a:t>Click to edit Master text styles</a:t>
            </a:r>
          </a:p>
        </p:txBody>
      </p:sp>
    </p:spTree>
    <p:extLst>
      <p:ext uri="{BB962C8B-B14F-4D97-AF65-F5344CB8AC3E}">
        <p14:creationId xmlns:p14="http://schemas.microsoft.com/office/powerpoint/2010/main" val="120028567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title &amp; 1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442913" y="1883301"/>
            <a:ext cx="4805362" cy="4863983"/>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 name="Chart Placeholder 2"/>
          <p:cNvSpPr>
            <a:spLocks noGrp="1"/>
          </p:cNvSpPr>
          <p:nvPr>
            <p:ph type="chart" sz="quarter" idx="21"/>
          </p:nvPr>
        </p:nvSpPr>
        <p:spPr>
          <a:xfrm>
            <a:off x="5435600" y="2342434"/>
            <a:ext cx="4821238" cy="4404850"/>
          </a:xfrm>
        </p:spPr>
        <p:txBody>
          <a:bodyPr/>
          <a:lstStyle/>
          <a:p>
            <a:r>
              <a:rPr lang="en-US" noProof="0" dirty="0"/>
              <a:t>Click icon to add chart</a:t>
            </a:r>
          </a:p>
        </p:txBody>
      </p:sp>
      <p:sp>
        <p:nvSpPr>
          <p:cNvPr id="6" name="Text Placeholder 5"/>
          <p:cNvSpPr>
            <a:spLocks noGrp="1"/>
          </p:cNvSpPr>
          <p:nvPr>
            <p:ph type="body" sz="quarter" idx="22"/>
          </p:nvPr>
        </p:nvSpPr>
        <p:spPr>
          <a:xfrm>
            <a:off x="5435600" y="1883298"/>
            <a:ext cx="4821238" cy="463729"/>
          </a:xfrm>
        </p:spPr>
        <p:txBody>
          <a:bodyPr/>
          <a:lstStyle/>
          <a:p>
            <a:pPr lvl="0"/>
            <a:r>
              <a:rPr lang="en-US" noProof="0" dirty="0"/>
              <a:t>Click to edit Master text styles</a:t>
            </a:r>
          </a:p>
        </p:txBody>
      </p:sp>
      <p:sp>
        <p:nvSpPr>
          <p:cNvPr id="11" name="Text Placeholder 8"/>
          <p:cNvSpPr>
            <a:spLocks noGrp="1"/>
          </p:cNvSpPr>
          <p:nvPr>
            <p:ph type="body" sz="quarter" idx="13" hasCustomPrompt="1"/>
          </p:nvPr>
        </p:nvSpPr>
        <p:spPr>
          <a:xfrm>
            <a:off x="433388" y="727795"/>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3" name="Title Placeholder 1"/>
          <p:cNvSpPr>
            <a:spLocks noGrp="1"/>
          </p:cNvSpPr>
          <p:nvPr>
            <p:ph type="title" hasCustomPrompt="1"/>
          </p:nvPr>
        </p:nvSpPr>
        <p:spPr>
          <a:xfrm>
            <a:off x="433388" y="359515"/>
            <a:ext cx="9823450" cy="368275"/>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5" name="Text Placeholder 7"/>
          <p:cNvSpPr>
            <a:spLocks noGrp="1"/>
          </p:cNvSpPr>
          <p:nvPr>
            <p:ph type="body" sz="quarter" idx="23"/>
          </p:nvPr>
        </p:nvSpPr>
        <p:spPr>
          <a:xfrm>
            <a:off x="442913" y="6747289"/>
            <a:ext cx="9823450" cy="286924"/>
          </a:xfrm>
        </p:spPr>
        <p:txBody>
          <a:bodyPr>
            <a:normAutofit/>
          </a:bodyPr>
          <a:lstStyle>
            <a:lvl1pPr>
              <a:spcAft>
                <a:spcPts val="0"/>
              </a:spcAft>
              <a:defRPr sz="1000"/>
            </a:lvl1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p:txBody>
      </p:sp>
    </p:spTree>
    <p:extLst>
      <p:ext uri="{BB962C8B-B14F-4D97-AF65-F5344CB8AC3E}">
        <p14:creationId xmlns:p14="http://schemas.microsoft.com/office/powerpoint/2010/main" val="2179466235"/>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title &amp; 3 charts">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433390" y="727795"/>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6" name="Title Placeholder 1"/>
          <p:cNvSpPr>
            <a:spLocks noGrp="1"/>
          </p:cNvSpPr>
          <p:nvPr>
            <p:ph type="title" hasCustomPrompt="1"/>
          </p:nvPr>
        </p:nvSpPr>
        <p:spPr>
          <a:xfrm>
            <a:off x="433388" y="359515"/>
            <a:ext cx="9823450" cy="368276"/>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7" name="Chart Placeholder 3"/>
          <p:cNvSpPr>
            <a:spLocks noGrp="1"/>
          </p:cNvSpPr>
          <p:nvPr>
            <p:ph type="chart" sz="quarter" idx="15"/>
          </p:nvPr>
        </p:nvSpPr>
        <p:spPr>
          <a:xfrm>
            <a:off x="449462" y="2261950"/>
            <a:ext cx="3141048" cy="4485334"/>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443749" y="1883299"/>
            <a:ext cx="3146761" cy="364602"/>
          </a:xfrm>
        </p:spPr>
        <p:txBody>
          <a:bodyPr/>
          <a:lstStyle/>
          <a:p>
            <a:pPr lvl="0"/>
            <a:r>
              <a:rPr lang="en-US" noProof="0" dirty="0"/>
              <a:t>Click to edit Master text styles</a:t>
            </a:r>
          </a:p>
        </p:txBody>
      </p:sp>
      <p:sp>
        <p:nvSpPr>
          <p:cNvPr id="7" name="Chart Placeholder 3"/>
          <p:cNvSpPr>
            <a:spLocks noGrp="1"/>
          </p:cNvSpPr>
          <p:nvPr>
            <p:ph type="chart" sz="quarter" idx="19"/>
          </p:nvPr>
        </p:nvSpPr>
        <p:spPr>
          <a:xfrm>
            <a:off x="3785015" y="2261950"/>
            <a:ext cx="3123370" cy="4485334"/>
          </a:xfrm>
          <a:prstGeom prst="rect">
            <a:avLst/>
          </a:prstGeom>
        </p:spPr>
        <p:txBody>
          <a:bodyPr/>
          <a:lstStyle/>
          <a:p>
            <a:r>
              <a:rPr lang="en-US" noProof="0" dirty="0"/>
              <a:t>Click icon to add chart</a:t>
            </a:r>
          </a:p>
        </p:txBody>
      </p:sp>
      <p:sp>
        <p:nvSpPr>
          <p:cNvPr id="8" name="Text Placeholder 8"/>
          <p:cNvSpPr>
            <a:spLocks noGrp="1"/>
          </p:cNvSpPr>
          <p:nvPr>
            <p:ph type="body" sz="quarter" idx="20"/>
          </p:nvPr>
        </p:nvSpPr>
        <p:spPr>
          <a:xfrm>
            <a:off x="3785016" y="1883300"/>
            <a:ext cx="3123370" cy="364602"/>
          </a:xfrm>
        </p:spPr>
        <p:txBody>
          <a:bodyPr/>
          <a:lstStyle/>
          <a:p>
            <a:pPr lvl="0"/>
            <a:r>
              <a:rPr lang="en-US" noProof="0" dirty="0"/>
              <a:t>Click to edit Master text styles</a:t>
            </a:r>
          </a:p>
        </p:txBody>
      </p:sp>
      <p:sp>
        <p:nvSpPr>
          <p:cNvPr id="9" name="Chart Placeholder 3"/>
          <p:cNvSpPr>
            <a:spLocks noGrp="1"/>
          </p:cNvSpPr>
          <p:nvPr>
            <p:ph type="chart" sz="quarter" idx="21"/>
          </p:nvPr>
        </p:nvSpPr>
        <p:spPr>
          <a:xfrm>
            <a:off x="7102890" y="2261950"/>
            <a:ext cx="3153948" cy="4485334"/>
          </a:xfrm>
          <a:prstGeom prst="rect">
            <a:avLst/>
          </a:prstGeom>
        </p:spPr>
        <p:txBody>
          <a:bodyPr/>
          <a:lstStyle/>
          <a:p>
            <a:r>
              <a:rPr lang="en-US" noProof="0" dirty="0"/>
              <a:t>Click icon to add chart</a:t>
            </a:r>
          </a:p>
        </p:txBody>
      </p:sp>
      <p:sp>
        <p:nvSpPr>
          <p:cNvPr id="10" name="Text Placeholder 8"/>
          <p:cNvSpPr>
            <a:spLocks noGrp="1"/>
          </p:cNvSpPr>
          <p:nvPr>
            <p:ph type="body" sz="quarter" idx="22"/>
          </p:nvPr>
        </p:nvSpPr>
        <p:spPr>
          <a:xfrm>
            <a:off x="7098210" y="1876525"/>
            <a:ext cx="3158641" cy="370315"/>
          </a:xfrm>
        </p:spPr>
        <p:txBody>
          <a:bodyPr/>
          <a:lstStyle/>
          <a:p>
            <a:pPr lvl="0"/>
            <a:r>
              <a:rPr lang="en-US" noProof="0" dirty="0"/>
              <a:t>Click to edit Master text styles</a:t>
            </a:r>
          </a:p>
        </p:txBody>
      </p:sp>
      <p:sp>
        <p:nvSpPr>
          <p:cNvPr id="12" name="Text Placeholder 7"/>
          <p:cNvSpPr>
            <a:spLocks noGrp="1"/>
          </p:cNvSpPr>
          <p:nvPr>
            <p:ph type="body" sz="quarter" idx="23"/>
          </p:nvPr>
        </p:nvSpPr>
        <p:spPr>
          <a:xfrm>
            <a:off x="442913" y="6747288"/>
            <a:ext cx="9823449" cy="286925"/>
          </a:xfrm>
        </p:spPr>
        <p:txBody>
          <a:bodyPr>
            <a:normAutofit/>
          </a:bodyPr>
          <a:lstStyle>
            <a:lvl1pPr>
              <a:spcAft>
                <a:spcPts val="0"/>
              </a:spcAft>
              <a:defRPr sz="1000"/>
            </a:lvl1pPr>
          </a:lstStyle>
          <a:p>
            <a:pPr lvl="0"/>
            <a:r>
              <a:rPr lang="en-US" noProof="0" dirty="0"/>
              <a:t>Click to edit Master text styles</a:t>
            </a:r>
          </a:p>
        </p:txBody>
      </p:sp>
    </p:spTree>
    <p:extLst>
      <p:ext uri="{BB962C8B-B14F-4D97-AF65-F5344CB8AC3E}">
        <p14:creationId xmlns:p14="http://schemas.microsoft.com/office/powerpoint/2010/main" val="2215081642"/>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title &amp; 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433392" y="359512"/>
            <a:ext cx="9823451" cy="368284"/>
          </a:xfrm>
          <a:prstGeom prst="rect">
            <a:avLst/>
          </a:prstGeom>
        </p:spPr>
        <p:txBody>
          <a:bodyPr vert="horz" lIns="0" tIns="0" rIns="0" bIns="0" rtlCol="0" anchor="t" anchorCtr="0">
            <a:noAutofit/>
          </a:bodyPr>
          <a:lstStyle>
            <a:lvl1pPr>
              <a:defRPr/>
            </a:lvl1pPr>
          </a:lstStyle>
          <a:p>
            <a:r>
              <a:rPr lang="en-US" dirty="0"/>
              <a:t>Click to add title</a:t>
            </a:r>
          </a:p>
        </p:txBody>
      </p:sp>
      <p:sp>
        <p:nvSpPr>
          <p:cNvPr id="6" name="Content Placeholder 3"/>
          <p:cNvSpPr>
            <a:spLocks noGrp="1"/>
          </p:cNvSpPr>
          <p:nvPr>
            <p:ph sz="quarter" idx="10"/>
          </p:nvPr>
        </p:nvSpPr>
        <p:spPr>
          <a:xfrm>
            <a:off x="7102474" y="1885538"/>
            <a:ext cx="3154363" cy="5148675"/>
          </a:xfrm>
          <a:prstGeom prst="rect">
            <a:avLst/>
          </a:prstGeom>
        </p:spPr>
        <p:txBody>
          <a:bodyPr>
            <a:noAutofit/>
          </a:bodyPr>
          <a:lstStyle>
            <a:lvl1pPr>
              <a:tabLst>
                <a:tab pos="5448137" algn="r"/>
              </a:tabLst>
              <a:defRPr sz="2383">
                <a:solidFill>
                  <a:schemeClr val="accent3"/>
                </a:solidFill>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en-US" noProof="0" dirty="0"/>
              <a:t>Click to edit Master text styles</a:t>
            </a:r>
          </a:p>
        </p:txBody>
      </p:sp>
      <p:sp>
        <p:nvSpPr>
          <p:cNvPr id="8" name="Content Placeholder 3"/>
          <p:cNvSpPr>
            <a:spLocks noGrp="1"/>
          </p:cNvSpPr>
          <p:nvPr>
            <p:ph sz="quarter" idx="16"/>
          </p:nvPr>
        </p:nvSpPr>
        <p:spPr>
          <a:xfrm>
            <a:off x="442913" y="1883297"/>
            <a:ext cx="6480175" cy="5199026"/>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Text Placeholder 8"/>
          <p:cNvSpPr>
            <a:spLocks noGrp="1"/>
          </p:cNvSpPr>
          <p:nvPr>
            <p:ph type="body" sz="quarter" idx="13" hasCustomPrompt="1"/>
          </p:nvPr>
        </p:nvSpPr>
        <p:spPr>
          <a:xfrm>
            <a:off x="433389" y="727795"/>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Tree>
    <p:extLst>
      <p:ext uri="{BB962C8B-B14F-4D97-AF65-F5344CB8AC3E}">
        <p14:creationId xmlns:p14="http://schemas.microsoft.com/office/powerpoint/2010/main" val="98019857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circle white">
    <p:spTree>
      <p:nvGrpSpPr>
        <p:cNvPr id="1" name=""/>
        <p:cNvGrpSpPr/>
        <p:nvPr/>
      </p:nvGrpSpPr>
      <p:grpSpPr>
        <a:xfrm>
          <a:off x="0" y="0"/>
          <a:ext cx="0" cy="0"/>
          <a:chOff x="0" y="0"/>
          <a:chExt cx="0" cy="0"/>
        </a:xfrm>
      </p:grpSpPr>
      <p:sp>
        <p:nvSpPr>
          <p:cNvPr id="2" name="Title 1"/>
          <p:cNvSpPr>
            <a:spLocks noGrp="1" noChangeAspect="1"/>
          </p:cNvSpPr>
          <p:nvPr>
            <p:ph type="ctrTitle"/>
          </p:nvPr>
        </p:nvSpPr>
        <p:spPr bwMode="gray">
          <a:xfrm>
            <a:off x="3276700" y="1709838"/>
            <a:ext cx="4140000" cy="4140000"/>
          </a:xfrm>
          <a:prstGeom prst="ellipse">
            <a:avLst/>
          </a:prstGeom>
          <a:ln w="25400">
            <a:solidFill>
              <a:srgbClr val="86BC25"/>
            </a:solidFill>
          </a:ln>
        </p:spPr>
        <p:txBody>
          <a:bodyPr lIns="108000" tIns="108000" rIns="108000" bIns="108000" anchor="ctr" anchorCtr="0">
            <a:normAutofit/>
          </a:bodyPr>
          <a:lstStyle>
            <a:lvl1pPr algn="ctr">
              <a:lnSpc>
                <a:spcPts val="4200"/>
              </a:lnSpc>
              <a:defRPr sz="3800" b="0">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448300" y="6445181"/>
            <a:ext cx="4783901" cy="557380"/>
          </a:xfrm>
          <a:prstGeom prst="rect">
            <a:avLst/>
          </a:prstGeom>
        </p:spPr>
        <p:txBody>
          <a:bodyPr lIns="0" tIns="0" rIns="0" bIns="0" anchor="b" anchorCtr="0">
            <a:noAutofit/>
          </a:bodyPr>
          <a:lstStyle>
            <a:lvl1pPr marL="0" indent="0" algn="l">
              <a:lnSpc>
                <a:spcPct val="100000"/>
              </a:lnSpc>
              <a:spcAft>
                <a:spcPts val="0"/>
              </a:spcAft>
              <a:buNone/>
              <a:defRPr sz="1800">
                <a:solidFill>
                  <a:schemeClr val="tx1"/>
                </a:solidFill>
              </a:defRPr>
            </a:lvl1pPr>
            <a:lvl2pPr marL="495286" indent="0" algn="ctr">
              <a:buNone/>
              <a:defRPr lang="en-US" sz="1800" b="0" kern="1200" noProof="0" dirty="0">
                <a:solidFill>
                  <a:schemeClr val="tx1"/>
                </a:solidFill>
                <a:latin typeface="+mn-lt"/>
                <a:ea typeface="+mn-ea"/>
                <a:cs typeface="+mn-cs"/>
              </a:defRPr>
            </a:lvl2pPr>
            <a:lvl3pPr marL="990571" indent="0" algn="ctr">
              <a:buNone/>
              <a:defRPr sz="1950"/>
            </a:lvl3pPr>
            <a:lvl4pPr marL="1485856" indent="0" algn="ctr">
              <a:buNone/>
              <a:defRPr sz="1733"/>
            </a:lvl4pPr>
            <a:lvl5pPr marL="1981140" indent="0" algn="ctr">
              <a:buNone/>
              <a:defRPr sz="1733"/>
            </a:lvl5pPr>
            <a:lvl6pPr marL="2476426" indent="0" algn="ctr">
              <a:buNone/>
              <a:defRPr sz="1733"/>
            </a:lvl6pPr>
            <a:lvl7pPr marL="2971711" indent="0" algn="ctr">
              <a:buNone/>
              <a:defRPr sz="1733"/>
            </a:lvl7pPr>
            <a:lvl8pPr marL="3466995" indent="0" algn="ctr">
              <a:buNone/>
              <a:defRPr sz="1733"/>
            </a:lvl8pPr>
            <a:lvl9pPr marL="3962281" indent="0" algn="ctr">
              <a:buNone/>
              <a:defRPr sz="1733"/>
            </a:lvl9pPr>
          </a:lstStyle>
          <a:p>
            <a:pPr marL="0" lvl="1" indent="0" algn="l" defTabSz="990571" rtl="0" eaLnBrk="1" latinLnBrk="0" hangingPunct="1">
              <a:spcBef>
                <a:spcPts val="0"/>
              </a:spcBef>
              <a:spcAft>
                <a:spcPts val="1083"/>
              </a:spcAft>
              <a:buClrTx/>
              <a:buSzPct val="100000"/>
              <a:buFont typeface="Arial"/>
              <a:buNone/>
            </a:pPr>
            <a:r>
              <a:rPr lang="en-US" noProof="0" smtClean="0"/>
              <a:t>Click to edit Master subtitle style</a:t>
            </a:r>
            <a:endParaRPr lang="en-US" noProof="0" dirty="0"/>
          </a:p>
        </p:txBody>
      </p:sp>
      <p:sp>
        <p:nvSpPr>
          <p:cNvPr id="5" name="Text Placeholder 4"/>
          <p:cNvSpPr>
            <a:spLocks noGrp="1"/>
          </p:cNvSpPr>
          <p:nvPr>
            <p:ph type="body" sz="quarter" idx="10"/>
          </p:nvPr>
        </p:nvSpPr>
        <p:spPr>
          <a:xfrm>
            <a:off x="448297" y="7015648"/>
            <a:ext cx="4783902" cy="328986"/>
          </a:xfrm>
          <a:prstGeom prst="rect">
            <a:avLst/>
          </a:prstGeom>
        </p:spPr>
        <p:txBody>
          <a:bodyPr lIns="0" tIns="0" rIns="0" bIns="0">
            <a:normAutofit/>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16" name="Group 15"/>
          <p:cNvGrpSpPr>
            <a:grpSpLocks noChangeAspect="1"/>
          </p:cNvGrpSpPr>
          <p:nvPr userDrawn="1"/>
        </p:nvGrpSpPr>
        <p:grpSpPr>
          <a:xfrm>
            <a:off x="445291" y="412983"/>
            <a:ext cx="1872000" cy="349200"/>
            <a:chOff x="398463" y="404813"/>
            <a:chExt cx="1627187" cy="307976"/>
          </a:xfrm>
          <a:solidFill>
            <a:schemeClr val="tx1"/>
          </a:solidFill>
        </p:grpSpPr>
        <p:sp>
          <p:nvSpPr>
            <p:cNvPr id="17"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8"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30" name="Rectangle 7"/>
            <p:cNvSpPr>
              <a:spLocks noChangeArrowheads="1"/>
            </p:cNvSpPr>
            <p:nvPr userDrawn="1"/>
          </p:nvSpPr>
          <p:spPr bwMode="auto">
            <a:xfrm>
              <a:off x="906463" y="404813"/>
              <a:ext cx="74612" cy="303213"/>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31"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32" name="Rectangle 9"/>
            <p:cNvSpPr>
              <a:spLocks noChangeArrowheads="1"/>
            </p:cNvSpPr>
            <p:nvPr userDrawn="1"/>
          </p:nvSpPr>
          <p:spPr bwMode="auto">
            <a:xfrm>
              <a:off x="1257300" y="482601"/>
              <a:ext cx="74612" cy="225425"/>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33" name="Rectangle 10"/>
            <p:cNvSpPr>
              <a:spLocks noChangeArrowheads="1"/>
            </p:cNvSpPr>
            <p:nvPr userDrawn="1"/>
          </p:nvSpPr>
          <p:spPr bwMode="auto">
            <a:xfrm>
              <a:off x="1257300" y="404813"/>
              <a:ext cx="74612" cy="50800"/>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34"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35"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36"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37"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grpSp>
    </p:spTree>
    <p:extLst>
      <p:ext uri="{BB962C8B-B14F-4D97-AF65-F5344CB8AC3E}">
        <p14:creationId xmlns:p14="http://schemas.microsoft.com/office/powerpoint/2010/main" val="36041759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eam profile 1 person">
    <p:spTree>
      <p:nvGrpSpPr>
        <p:cNvPr id="1" name=""/>
        <p:cNvGrpSpPr/>
        <p:nvPr/>
      </p:nvGrpSpPr>
      <p:grpSpPr>
        <a:xfrm>
          <a:off x="0" y="0"/>
          <a:ext cx="0" cy="0"/>
          <a:chOff x="0" y="0"/>
          <a:chExt cx="0" cy="0"/>
        </a:xfrm>
      </p:grpSpPr>
      <p:sp>
        <p:nvSpPr>
          <p:cNvPr id="2" name="Title 1"/>
          <p:cNvSpPr>
            <a:spLocks noGrp="1"/>
          </p:cNvSpPr>
          <p:nvPr>
            <p:ph type="title"/>
          </p:nvPr>
        </p:nvSpPr>
        <p:spPr>
          <a:xfrm>
            <a:off x="433444" y="359512"/>
            <a:ext cx="9823391" cy="368284"/>
          </a:xfrm>
        </p:spPr>
        <p:txBody>
          <a:bodyPr/>
          <a:lstStyle/>
          <a:p>
            <a:r>
              <a:rPr lang="en-US" noProof="0" dirty="0"/>
              <a:t>Click to edit Master title style</a:t>
            </a:r>
          </a:p>
        </p:txBody>
      </p:sp>
      <p:sp>
        <p:nvSpPr>
          <p:cNvPr id="13" name="Text Placeholder 12"/>
          <p:cNvSpPr>
            <a:spLocks noGrp="1"/>
          </p:cNvSpPr>
          <p:nvPr>
            <p:ph type="body" sz="quarter" idx="32"/>
          </p:nvPr>
        </p:nvSpPr>
        <p:spPr>
          <a:xfrm>
            <a:off x="2362814" y="2072587"/>
            <a:ext cx="7889152" cy="2142900"/>
          </a:xfrm>
        </p:spPr>
        <p:txBody>
          <a:bodyPr/>
          <a:lstStyle>
            <a:lvl1pPr>
              <a:spcAft>
                <a:spcPts val="300"/>
              </a:spcAft>
              <a:defRPr b="0"/>
            </a:lvl1pPr>
            <a:lvl2pPr>
              <a:spcAft>
                <a:spcPts val="3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p:txBody>
      </p:sp>
      <p:sp>
        <p:nvSpPr>
          <p:cNvPr id="17" name="Text Placeholder 8"/>
          <p:cNvSpPr>
            <a:spLocks noGrp="1"/>
          </p:cNvSpPr>
          <p:nvPr>
            <p:ph type="body" sz="quarter" idx="13" hasCustomPrompt="1"/>
          </p:nvPr>
        </p:nvSpPr>
        <p:spPr>
          <a:xfrm>
            <a:off x="433388" y="73732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Text Placeholder 12"/>
          <p:cNvSpPr>
            <a:spLocks noGrp="1"/>
          </p:cNvSpPr>
          <p:nvPr>
            <p:ph type="body" sz="quarter" idx="33"/>
          </p:nvPr>
        </p:nvSpPr>
        <p:spPr>
          <a:xfrm>
            <a:off x="442913" y="3856368"/>
            <a:ext cx="1666875" cy="622988"/>
          </a:xfrm>
        </p:spPr>
        <p:txBody>
          <a:bodyPr/>
          <a:lstStyle>
            <a:lvl1pPr>
              <a:spcAft>
                <a:spcPts val="300"/>
              </a:spcAft>
              <a:defRPr b="0"/>
            </a:lvl1pPr>
            <a:lvl2pPr>
              <a:spcAft>
                <a:spcPts val="6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smtClean="0"/>
              <a:t>styles</a:t>
            </a:r>
            <a:endParaRPr lang="es-ES" dirty="0"/>
          </a:p>
        </p:txBody>
      </p:sp>
      <p:sp>
        <p:nvSpPr>
          <p:cNvPr id="4" name="Picture Placeholder 3"/>
          <p:cNvSpPr>
            <a:spLocks noGrp="1"/>
          </p:cNvSpPr>
          <p:nvPr>
            <p:ph type="pic" sz="quarter" idx="34"/>
          </p:nvPr>
        </p:nvSpPr>
        <p:spPr>
          <a:xfrm>
            <a:off x="442913" y="2072587"/>
            <a:ext cx="1656000" cy="1656000"/>
          </a:xfrm>
        </p:spPr>
        <p:txBody>
          <a:bodyPr/>
          <a:lstStyle/>
          <a:p>
            <a:endParaRPr lang="ru-RU"/>
          </a:p>
        </p:txBody>
      </p:sp>
    </p:spTree>
    <p:extLst>
      <p:ext uri="{BB962C8B-B14F-4D97-AF65-F5344CB8AC3E}">
        <p14:creationId xmlns:p14="http://schemas.microsoft.com/office/powerpoint/2010/main" val="3944542673"/>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am profile 1 person variant 2">
    <p:spTree>
      <p:nvGrpSpPr>
        <p:cNvPr id="1" name=""/>
        <p:cNvGrpSpPr/>
        <p:nvPr/>
      </p:nvGrpSpPr>
      <p:grpSpPr>
        <a:xfrm>
          <a:off x="0" y="0"/>
          <a:ext cx="0" cy="0"/>
          <a:chOff x="0" y="0"/>
          <a:chExt cx="0" cy="0"/>
        </a:xfrm>
      </p:grpSpPr>
      <p:sp>
        <p:nvSpPr>
          <p:cNvPr id="2" name="Title 1"/>
          <p:cNvSpPr>
            <a:spLocks noGrp="1"/>
          </p:cNvSpPr>
          <p:nvPr>
            <p:ph type="title"/>
          </p:nvPr>
        </p:nvSpPr>
        <p:spPr>
          <a:xfrm>
            <a:off x="433444" y="359512"/>
            <a:ext cx="9823391" cy="368284"/>
          </a:xfrm>
        </p:spPr>
        <p:txBody>
          <a:bodyPr/>
          <a:lstStyle/>
          <a:p>
            <a:r>
              <a:rPr lang="en-US" noProof="0" dirty="0"/>
              <a:t>Click to edit Master title style</a:t>
            </a:r>
          </a:p>
        </p:txBody>
      </p:sp>
      <p:sp>
        <p:nvSpPr>
          <p:cNvPr id="13" name="Text Placeholder 12"/>
          <p:cNvSpPr>
            <a:spLocks noGrp="1"/>
          </p:cNvSpPr>
          <p:nvPr>
            <p:ph type="body" sz="quarter" idx="32"/>
          </p:nvPr>
        </p:nvSpPr>
        <p:spPr>
          <a:xfrm>
            <a:off x="2362814" y="2282137"/>
            <a:ext cx="7889152" cy="2142900"/>
          </a:xfrm>
        </p:spPr>
        <p:txBody>
          <a:bodyPr/>
          <a:lstStyle>
            <a:lvl1pPr>
              <a:spcAft>
                <a:spcPts val="300"/>
              </a:spcAft>
              <a:defRPr b="0"/>
            </a:lvl1pPr>
            <a:lvl2pPr>
              <a:spcAft>
                <a:spcPts val="3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p:txBody>
      </p:sp>
      <p:sp>
        <p:nvSpPr>
          <p:cNvPr id="17" name="Text Placeholder 8"/>
          <p:cNvSpPr>
            <a:spLocks noGrp="1"/>
          </p:cNvSpPr>
          <p:nvPr>
            <p:ph type="body" sz="quarter" idx="13" hasCustomPrompt="1"/>
          </p:nvPr>
        </p:nvSpPr>
        <p:spPr>
          <a:xfrm>
            <a:off x="433388" y="73732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Text Placeholder 12"/>
          <p:cNvSpPr>
            <a:spLocks noGrp="1"/>
          </p:cNvSpPr>
          <p:nvPr>
            <p:ph type="body" sz="quarter" idx="33"/>
          </p:nvPr>
        </p:nvSpPr>
        <p:spPr>
          <a:xfrm>
            <a:off x="433388" y="4072837"/>
            <a:ext cx="1666875" cy="622988"/>
          </a:xfrm>
        </p:spPr>
        <p:txBody>
          <a:bodyPr/>
          <a:lstStyle>
            <a:lvl1pPr>
              <a:spcAft>
                <a:spcPts val="300"/>
              </a:spcAft>
              <a:defRPr b="0"/>
            </a:lvl1pPr>
            <a:lvl2pPr>
              <a:spcAft>
                <a:spcPts val="6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smtClean="0"/>
              <a:t>styles</a:t>
            </a:r>
            <a:endParaRPr lang="es-ES" dirty="0"/>
          </a:p>
        </p:txBody>
      </p:sp>
      <p:sp>
        <p:nvSpPr>
          <p:cNvPr id="12" name="Text Placeholder 12"/>
          <p:cNvSpPr>
            <a:spLocks noGrp="1"/>
          </p:cNvSpPr>
          <p:nvPr>
            <p:ph type="body" sz="quarter" idx="34"/>
          </p:nvPr>
        </p:nvSpPr>
        <p:spPr>
          <a:xfrm>
            <a:off x="433388" y="2004388"/>
            <a:ext cx="9823450" cy="153888"/>
          </a:xfrm>
        </p:spPr>
        <p:txBody>
          <a:bodyPr>
            <a:spAutoFit/>
          </a:bodyPr>
          <a:lstStyle>
            <a:lvl1pPr>
              <a:spcAft>
                <a:spcPts val="600"/>
              </a:spcAft>
              <a:defRPr b="1">
                <a:solidFill>
                  <a:schemeClr val="accent1"/>
                </a:solidFill>
              </a:defRPr>
            </a:lvl1pPr>
            <a:lvl2pPr>
              <a:spcAft>
                <a:spcPts val="6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smtClean="0"/>
              <a:t>styles</a:t>
            </a:r>
            <a:endParaRPr lang="es-ES" dirty="0"/>
          </a:p>
        </p:txBody>
      </p:sp>
      <p:sp>
        <p:nvSpPr>
          <p:cNvPr id="10" name="Picture Placeholder 3"/>
          <p:cNvSpPr>
            <a:spLocks noGrp="1"/>
          </p:cNvSpPr>
          <p:nvPr>
            <p:ph type="pic" sz="quarter" idx="35"/>
          </p:nvPr>
        </p:nvSpPr>
        <p:spPr>
          <a:xfrm>
            <a:off x="442913" y="2282137"/>
            <a:ext cx="1656000" cy="1656000"/>
          </a:xfrm>
        </p:spPr>
        <p:txBody>
          <a:bodyPr/>
          <a:lstStyle/>
          <a:p>
            <a:endParaRPr lang="ru-RU"/>
          </a:p>
        </p:txBody>
      </p:sp>
    </p:spTree>
    <p:extLst>
      <p:ext uri="{BB962C8B-B14F-4D97-AF65-F5344CB8AC3E}">
        <p14:creationId xmlns:p14="http://schemas.microsoft.com/office/powerpoint/2010/main" val="2541455134"/>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eam profile 2 people">
    <p:spTree>
      <p:nvGrpSpPr>
        <p:cNvPr id="1" name=""/>
        <p:cNvGrpSpPr/>
        <p:nvPr/>
      </p:nvGrpSpPr>
      <p:grpSpPr>
        <a:xfrm>
          <a:off x="0" y="0"/>
          <a:ext cx="0" cy="0"/>
          <a:chOff x="0" y="0"/>
          <a:chExt cx="0" cy="0"/>
        </a:xfrm>
      </p:grpSpPr>
      <p:sp>
        <p:nvSpPr>
          <p:cNvPr id="2" name="Title 1"/>
          <p:cNvSpPr>
            <a:spLocks noGrp="1"/>
          </p:cNvSpPr>
          <p:nvPr>
            <p:ph type="title"/>
          </p:nvPr>
        </p:nvSpPr>
        <p:spPr>
          <a:xfrm>
            <a:off x="433444" y="359512"/>
            <a:ext cx="9823391" cy="368284"/>
          </a:xfrm>
        </p:spPr>
        <p:txBody>
          <a:bodyPr/>
          <a:lstStyle/>
          <a:p>
            <a:r>
              <a:rPr lang="en-US" noProof="0" dirty="0"/>
              <a:t>Click to edit Master title style</a:t>
            </a:r>
          </a:p>
        </p:txBody>
      </p:sp>
      <p:sp>
        <p:nvSpPr>
          <p:cNvPr id="13" name="Text Placeholder 12"/>
          <p:cNvSpPr>
            <a:spLocks noGrp="1"/>
          </p:cNvSpPr>
          <p:nvPr>
            <p:ph type="body" sz="quarter" idx="32"/>
          </p:nvPr>
        </p:nvSpPr>
        <p:spPr>
          <a:xfrm>
            <a:off x="2362814" y="2072587"/>
            <a:ext cx="7889152" cy="2142900"/>
          </a:xfrm>
        </p:spPr>
        <p:txBody>
          <a:bodyPr/>
          <a:lstStyle>
            <a:lvl1pPr>
              <a:spcAft>
                <a:spcPts val="300"/>
              </a:spcAft>
              <a:defRPr b="0"/>
            </a:lvl1pPr>
            <a:lvl2pPr>
              <a:spcAft>
                <a:spcPts val="3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p:txBody>
      </p:sp>
      <p:sp>
        <p:nvSpPr>
          <p:cNvPr id="15" name="Text Placeholder 12"/>
          <p:cNvSpPr>
            <a:spLocks noGrp="1"/>
          </p:cNvSpPr>
          <p:nvPr>
            <p:ph type="body" sz="quarter" idx="34"/>
          </p:nvPr>
        </p:nvSpPr>
        <p:spPr>
          <a:xfrm>
            <a:off x="2362814" y="4691687"/>
            <a:ext cx="7889152" cy="2142900"/>
          </a:xfrm>
        </p:spPr>
        <p:txBody>
          <a:bodyPr/>
          <a:lstStyle>
            <a:lvl1pPr>
              <a:spcAft>
                <a:spcPts val="300"/>
              </a:spcAft>
              <a:defRPr b="0"/>
            </a:lvl1pPr>
            <a:lvl2pPr>
              <a:spcAft>
                <a:spcPts val="300"/>
              </a:spcAft>
              <a:defRPr b="0"/>
            </a:lvl2pPr>
          </a:lstStyle>
          <a:p>
            <a:pPr lvl="0"/>
            <a:r>
              <a:rPr lang="es-ES"/>
              <a:t>Click to edit Master text styles</a:t>
            </a:r>
          </a:p>
          <a:p>
            <a:pPr lvl="1"/>
            <a:r>
              <a:rPr lang="es-ES"/>
              <a:t>Second level</a:t>
            </a:r>
          </a:p>
        </p:txBody>
      </p:sp>
      <p:sp>
        <p:nvSpPr>
          <p:cNvPr id="17" name="Text Placeholder 8"/>
          <p:cNvSpPr>
            <a:spLocks noGrp="1"/>
          </p:cNvSpPr>
          <p:nvPr>
            <p:ph type="body" sz="quarter" idx="13" hasCustomPrompt="1"/>
          </p:nvPr>
        </p:nvSpPr>
        <p:spPr>
          <a:xfrm>
            <a:off x="433388" y="73732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Picture Placeholder 3"/>
          <p:cNvSpPr>
            <a:spLocks noGrp="1"/>
          </p:cNvSpPr>
          <p:nvPr>
            <p:ph type="pic" sz="quarter" idx="35"/>
          </p:nvPr>
        </p:nvSpPr>
        <p:spPr>
          <a:xfrm>
            <a:off x="442913" y="2072587"/>
            <a:ext cx="1656000" cy="1656000"/>
          </a:xfrm>
        </p:spPr>
        <p:txBody>
          <a:bodyPr/>
          <a:lstStyle/>
          <a:p>
            <a:endParaRPr lang="ru-RU"/>
          </a:p>
        </p:txBody>
      </p:sp>
      <p:sp>
        <p:nvSpPr>
          <p:cNvPr id="16" name="Picture Placeholder 3"/>
          <p:cNvSpPr>
            <a:spLocks noGrp="1"/>
          </p:cNvSpPr>
          <p:nvPr>
            <p:ph type="pic" sz="quarter" idx="36"/>
          </p:nvPr>
        </p:nvSpPr>
        <p:spPr>
          <a:xfrm>
            <a:off x="442913" y="4691687"/>
            <a:ext cx="1656000" cy="1656000"/>
          </a:xfrm>
        </p:spPr>
        <p:txBody>
          <a:bodyPr/>
          <a:lstStyle/>
          <a:p>
            <a:endParaRPr lang="ru-RU" dirty="0"/>
          </a:p>
        </p:txBody>
      </p:sp>
    </p:spTree>
    <p:extLst>
      <p:ext uri="{BB962C8B-B14F-4D97-AF65-F5344CB8AC3E}">
        <p14:creationId xmlns:p14="http://schemas.microsoft.com/office/powerpoint/2010/main" val="3367864856"/>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eam profile 2 people vertical">
    <p:spTree>
      <p:nvGrpSpPr>
        <p:cNvPr id="1" name=""/>
        <p:cNvGrpSpPr/>
        <p:nvPr/>
      </p:nvGrpSpPr>
      <p:grpSpPr>
        <a:xfrm>
          <a:off x="0" y="0"/>
          <a:ext cx="0" cy="0"/>
          <a:chOff x="0" y="0"/>
          <a:chExt cx="0" cy="0"/>
        </a:xfrm>
      </p:grpSpPr>
      <p:sp>
        <p:nvSpPr>
          <p:cNvPr id="2" name="Title 1"/>
          <p:cNvSpPr>
            <a:spLocks noGrp="1"/>
          </p:cNvSpPr>
          <p:nvPr>
            <p:ph type="title"/>
          </p:nvPr>
        </p:nvSpPr>
        <p:spPr>
          <a:xfrm>
            <a:off x="433444" y="359512"/>
            <a:ext cx="9823391" cy="368284"/>
          </a:xfrm>
        </p:spPr>
        <p:txBody>
          <a:bodyPr/>
          <a:lstStyle/>
          <a:p>
            <a:r>
              <a:rPr lang="en-US" noProof="0" dirty="0"/>
              <a:t>Click to edit Master title style</a:t>
            </a:r>
          </a:p>
        </p:txBody>
      </p:sp>
      <p:sp>
        <p:nvSpPr>
          <p:cNvPr id="13" name="Text Placeholder 12"/>
          <p:cNvSpPr>
            <a:spLocks noGrp="1"/>
          </p:cNvSpPr>
          <p:nvPr>
            <p:ph type="body" sz="quarter" idx="32"/>
          </p:nvPr>
        </p:nvSpPr>
        <p:spPr>
          <a:xfrm>
            <a:off x="2362814" y="2072587"/>
            <a:ext cx="2880000" cy="4961626"/>
          </a:xfrm>
        </p:spPr>
        <p:txBody>
          <a:bodyPr/>
          <a:lstStyle>
            <a:lvl1pPr>
              <a:spcAft>
                <a:spcPts val="300"/>
              </a:spcAft>
              <a:defRPr b="0"/>
            </a:lvl1pPr>
            <a:lvl2pPr>
              <a:spcAft>
                <a:spcPts val="3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p:txBody>
      </p:sp>
      <p:sp>
        <p:nvSpPr>
          <p:cNvPr id="14" name="Text Placeholder 12"/>
          <p:cNvSpPr>
            <a:spLocks noGrp="1"/>
          </p:cNvSpPr>
          <p:nvPr>
            <p:ph type="body" sz="quarter" idx="33"/>
          </p:nvPr>
        </p:nvSpPr>
        <p:spPr>
          <a:xfrm>
            <a:off x="7379277" y="2072587"/>
            <a:ext cx="2880000" cy="4961626"/>
          </a:xfrm>
        </p:spPr>
        <p:txBody>
          <a:bodyPr/>
          <a:lstStyle>
            <a:lvl1pPr>
              <a:spcAft>
                <a:spcPts val="300"/>
              </a:spcAft>
              <a:defRPr b="0"/>
            </a:lvl1pPr>
            <a:lvl2pPr>
              <a:spcAft>
                <a:spcPts val="3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p:txBody>
      </p:sp>
      <p:sp>
        <p:nvSpPr>
          <p:cNvPr id="17" name="Text Placeholder 8"/>
          <p:cNvSpPr>
            <a:spLocks noGrp="1"/>
          </p:cNvSpPr>
          <p:nvPr>
            <p:ph type="body" sz="quarter" idx="13" hasCustomPrompt="1"/>
          </p:nvPr>
        </p:nvSpPr>
        <p:spPr>
          <a:xfrm>
            <a:off x="433388" y="73732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0" name="Picture Placeholder 3"/>
          <p:cNvSpPr>
            <a:spLocks noGrp="1"/>
          </p:cNvSpPr>
          <p:nvPr>
            <p:ph type="pic" sz="quarter" idx="36"/>
          </p:nvPr>
        </p:nvSpPr>
        <p:spPr>
          <a:xfrm>
            <a:off x="442913" y="2072587"/>
            <a:ext cx="1656000" cy="1656000"/>
          </a:xfrm>
        </p:spPr>
        <p:txBody>
          <a:bodyPr/>
          <a:lstStyle/>
          <a:p>
            <a:endParaRPr lang="ru-RU"/>
          </a:p>
        </p:txBody>
      </p:sp>
      <p:sp>
        <p:nvSpPr>
          <p:cNvPr id="11" name="Picture Placeholder 3"/>
          <p:cNvSpPr>
            <a:spLocks noGrp="1"/>
          </p:cNvSpPr>
          <p:nvPr>
            <p:ph type="pic" sz="quarter" idx="37"/>
          </p:nvPr>
        </p:nvSpPr>
        <p:spPr>
          <a:xfrm>
            <a:off x="5435600" y="2072587"/>
            <a:ext cx="1656000" cy="1656000"/>
          </a:xfrm>
        </p:spPr>
        <p:txBody>
          <a:bodyPr/>
          <a:lstStyle/>
          <a:p>
            <a:endParaRPr lang="ru-RU"/>
          </a:p>
        </p:txBody>
      </p:sp>
      <p:sp>
        <p:nvSpPr>
          <p:cNvPr id="16" name="Text Placeholder 12"/>
          <p:cNvSpPr>
            <a:spLocks noGrp="1"/>
          </p:cNvSpPr>
          <p:nvPr>
            <p:ph type="body" sz="quarter" idx="38"/>
          </p:nvPr>
        </p:nvSpPr>
        <p:spPr>
          <a:xfrm>
            <a:off x="442913" y="3856368"/>
            <a:ext cx="1666875" cy="622988"/>
          </a:xfrm>
        </p:spPr>
        <p:txBody>
          <a:bodyPr/>
          <a:lstStyle>
            <a:lvl1pPr>
              <a:spcAft>
                <a:spcPts val="300"/>
              </a:spcAft>
              <a:defRPr b="0"/>
            </a:lvl1pPr>
            <a:lvl2pPr>
              <a:spcAft>
                <a:spcPts val="6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smtClean="0"/>
              <a:t>styles</a:t>
            </a:r>
            <a:endParaRPr lang="es-ES" dirty="0"/>
          </a:p>
        </p:txBody>
      </p:sp>
      <p:sp>
        <p:nvSpPr>
          <p:cNvPr id="18" name="Text Placeholder 12"/>
          <p:cNvSpPr>
            <a:spLocks noGrp="1"/>
          </p:cNvSpPr>
          <p:nvPr>
            <p:ph type="body" sz="quarter" idx="39"/>
          </p:nvPr>
        </p:nvSpPr>
        <p:spPr>
          <a:xfrm>
            <a:off x="5435600" y="3856368"/>
            <a:ext cx="1666875" cy="622988"/>
          </a:xfrm>
        </p:spPr>
        <p:txBody>
          <a:bodyPr/>
          <a:lstStyle>
            <a:lvl1pPr>
              <a:spcAft>
                <a:spcPts val="300"/>
              </a:spcAft>
              <a:defRPr b="0"/>
            </a:lvl1pPr>
            <a:lvl2pPr>
              <a:spcAft>
                <a:spcPts val="6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smtClean="0"/>
              <a:t>styles</a:t>
            </a:r>
            <a:endParaRPr lang="es-ES" dirty="0"/>
          </a:p>
        </p:txBody>
      </p:sp>
    </p:spTree>
    <p:extLst>
      <p:ext uri="{BB962C8B-B14F-4D97-AF65-F5344CB8AC3E}">
        <p14:creationId xmlns:p14="http://schemas.microsoft.com/office/powerpoint/2010/main" val="2408859001"/>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eam profile 4 people">
    <p:spTree>
      <p:nvGrpSpPr>
        <p:cNvPr id="1" name=""/>
        <p:cNvGrpSpPr/>
        <p:nvPr/>
      </p:nvGrpSpPr>
      <p:grpSpPr>
        <a:xfrm>
          <a:off x="0" y="0"/>
          <a:ext cx="0" cy="0"/>
          <a:chOff x="0" y="0"/>
          <a:chExt cx="0" cy="0"/>
        </a:xfrm>
      </p:grpSpPr>
      <p:sp>
        <p:nvSpPr>
          <p:cNvPr id="2" name="Title 1"/>
          <p:cNvSpPr>
            <a:spLocks noGrp="1"/>
          </p:cNvSpPr>
          <p:nvPr>
            <p:ph type="title"/>
          </p:nvPr>
        </p:nvSpPr>
        <p:spPr>
          <a:xfrm>
            <a:off x="433444" y="359512"/>
            <a:ext cx="9823391" cy="368284"/>
          </a:xfrm>
        </p:spPr>
        <p:txBody>
          <a:bodyPr/>
          <a:lstStyle/>
          <a:p>
            <a:r>
              <a:rPr lang="en-US" noProof="0" dirty="0"/>
              <a:t>Click to edit Master title style</a:t>
            </a:r>
          </a:p>
        </p:txBody>
      </p:sp>
      <p:sp>
        <p:nvSpPr>
          <p:cNvPr id="13" name="Text Placeholder 12"/>
          <p:cNvSpPr>
            <a:spLocks noGrp="1"/>
          </p:cNvSpPr>
          <p:nvPr>
            <p:ph type="body" sz="quarter" idx="32"/>
          </p:nvPr>
        </p:nvSpPr>
        <p:spPr>
          <a:xfrm>
            <a:off x="2362814" y="2072587"/>
            <a:ext cx="2880000" cy="2142900"/>
          </a:xfrm>
        </p:spPr>
        <p:txBody>
          <a:bodyPr/>
          <a:lstStyle>
            <a:lvl1pPr>
              <a:spcAft>
                <a:spcPts val="300"/>
              </a:spcAft>
              <a:defRPr b="0"/>
            </a:lvl1pPr>
            <a:lvl2pPr>
              <a:spcAft>
                <a:spcPts val="3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p:txBody>
      </p:sp>
      <p:sp>
        <p:nvSpPr>
          <p:cNvPr id="14" name="Text Placeholder 12"/>
          <p:cNvSpPr>
            <a:spLocks noGrp="1"/>
          </p:cNvSpPr>
          <p:nvPr>
            <p:ph type="body" sz="quarter" idx="33"/>
          </p:nvPr>
        </p:nvSpPr>
        <p:spPr>
          <a:xfrm>
            <a:off x="7379277" y="2072587"/>
            <a:ext cx="2880000" cy="2142900"/>
          </a:xfrm>
        </p:spPr>
        <p:txBody>
          <a:bodyPr/>
          <a:lstStyle>
            <a:lvl1pPr>
              <a:spcAft>
                <a:spcPts val="300"/>
              </a:spcAft>
              <a:defRPr b="0"/>
            </a:lvl1pPr>
            <a:lvl2pPr>
              <a:spcAft>
                <a:spcPts val="300"/>
              </a:spcAft>
              <a:defRPr b="0"/>
            </a:lvl2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p:txBody>
      </p:sp>
      <p:sp>
        <p:nvSpPr>
          <p:cNvPr id="15" name="Text Placeholder 12"/>
          <p:cNvSpPr>
            <a:spLocks noGrp="1"/>
          </p:cNvSpPr>
          <p:nvPr>
            <p:ph type="body" sz="quarter" idx="34"/>
          </p:nvPr>
        </p:nvSpPr>
        <p:spPr>
          <a:xfrm>
            <a:off x="2362814" y="4691687"/>
            <a:ext cx="2880000" cy="2142900"/>
          </a:xfrm>
        </p:spPr>
        <p:txBody>
          <a:bodyPr/>
          <a:lstStyle>
            <a:lvl1pPr>
              <a:spcAft>
                <a:spcPts val="300"/>
              </a:spcAft>
              <a:defRPr b="0"/>
            </a:lvl1pPr>
            <a:lvl2pPr>
              <a:spcAft>
                <a:spcPts val="300"/>
              </a:spcAft>
              <a:defRPr b="0"/>
            </a:lvl2pPr>
          </a:lstStyle>
          <a:p>
            <a:pPr lvl="0"/>
            <a:r>
              <a:rPr lang="es-ES"/>
              <a:t>Click to edit Master text styles</a:t>
            </a:r>
          </a:p>
          <a:p>
            <a:pPr lvl="1"/>
            <a:r>
              <a:rPr lang="es-ES"/>
              <a:t>Second level</a:t>
            </a:r>
          </a:p>
        </p:txBody>
      </p:sp>
      <p:sp>
        <p:nvSpPr>
          <p:cNvPr id="16" name="Text Placeholder 12"/>
          <p:cNvSpPr>
            <a:spLocks noGrp="1"/>
          </p:cNvSpPr>
          <p:nvPr>
            <p:ph type="body" sz="quarter" idx="35"/>
          </p:nvPr>
        </p:nvSpPr>
        <p:spPr>
          <a:xfrm>
            <a:off x="7379277" y="4691687"/>
            <a:ext cx="2880000" cy="2142900"/>
          </a:xfrm>
        </p:spPr>
        <p:txBody>
          <a:bodyPr/>
          <a:lstStyle>
            <a:lvl1pPr>
              <a:spcAft>
                <a:spcPts val="300"/>
              </a:spcAft>
              <a:defRPr b="0"/>
            </a:lvl1pPr>
            <a:lvl2pPr>
              <a:spcAft>
                <a:spcPts val="300"/>
              </a:spcAft>
              <a:defRPr b="0"/>
            </a:lvl2pPr>
          </a:lstStyle>
          <a:p>
            <a:pPr lvl="0"/>
            <a:r>
              <a:rPr lang="es-ES"/>
              <a:t>Click to edit Master text styles</a:t>
            </a:r>
          </a:p>
          <a:p>
            <a:pPr lvl="1"/>
            <a:r>
              <a:rPr lang="es-ES"/>
              <a:t>Second level</a:t>
            </a:r>
          </a:p>
        </p:txBody>
      </p:sp>
      <p:sp>
        <p:nvSpPr>
          <p:cNvPr id="17" name="Text Placeholder 8"/>
          <p:cNvSpPr>
            <a:spLocks noGrp="1"/>
          </p:cNvSpPr>
          <p:nvPr>
            <p:ph type="body" sz="quarter" idx="13" hasCustomPrompt="1"/>
          </p:nvPr>
        </p:nvSpPr>
        <p:spPr>
          <a:xfrm>
            <a:off x="433388" y="737320"/>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2" name="Picture Placeholder 3"/>
          <p:cNvSpPr>
            <a:spLocks noGrp="1"/>
          </p:cNvSpPr>
          <p:nvPr>
            <p:ph type="pic" sz="quarter" idx="36"/>
          </p:nvPr>
        </p:nvSpPr>
        <p:spPr>
          <a:xfrm>
            <a:off x="442913" y="2072587"/>
            <a:ext cx="1656000" cy="1656000"/>
          </a:xfrm>
        </p:spPr>
        <p:txBody>
          <a:bodyPr/>
          <a:lstStyle/>
          <a:p>
            <a:endParaRPr lang="ru-RU"/>
          </a:p>
        </p:txBody>
      </p:sp>
      <p:sp>
        <p:nvSpPr>
          <p:cNvPr id="18" name="Picture Placeholder 3"/>
          <p:cNvSpPr>
            <a:spLocks noGrp="1"/>
          </p:cNvSpPr>
          <p:nvPr>
            <p:ph type="pic" sz="quarter" idx="37"/>
          </p:nvPr>
        </p:nvSpPr>
        <p:spPr>
          <a:xfrm>
            <a:off x="5435600" y="2072587"/>
            <a:ext cx="1656000" cy="1656000"/>
          </a:xfrm>
        </p:spPr>
        <p:txBody>
          <a:bodyPr/>
          <a:lstStyle/>
          <a:p>
            <a:endParaRPr lang="ru-RU"/>
          </a:p>
        </p:txBody>
      </p:sp>
      <p:sp>
        <p:nvSpPr>
          <p:cNvPr id="19" name="Picture Placeholder 3"/>
          <p:cNvSpPr>
            <a:spLocks noGrp="1"/>
          </p:cNvSpPr>
          <p:nvPr>
            <p:ph type="pic" sz="quarter" idx="38"/>
          </p:nvPr>
        </p:nvSpPr>
        <p:spPr>
          <a:xfrm>
            <a:off x="442913" y="4691687"/>
            <a:ext cx="1656000" cy="1656000"/>
          </a:xfrm>
        </p:spPr>
        <p:txBody>
          <a:bodyPr/>
          <a:lstStyle/>
          <a:p>
            <a:endParaRPr lang="ru-RU"/>
          </a:p>
        </p:txBody>
      </p:sp>
      <p:sp>
        <p:nvSpPr>
          <p:cNvPr id="20" name="Picture Placeholder 3"/>
          <p:cNvSpPr>
            <a:spLocks noGrp="1"/>
          </p:cNvSpPr>
          <p:nvPr>
            <p:ph type="pic" sz="quarter" idx="39"/>
          </p:nvPr>
        </p:nvSpPr>
        <p:spPr>
          <a:xfrm>
            <a:off x="5435600" y="4691687"/>
            <a:ext cx="1656000" cy="1656000"/>
          </a:xfrm>
        </p:spPr>
        <p:txBody>
          <a:bodyPr/>
          <a:lstStyle/>
          <a:p>
            <a:endParaRPr lang="ru-RU"/>
          </a:p>
        </p:txBody>
      </p:sp>
    </p:spTree>
    <p:extLst>
      <p:ext uri="{BB962C8B-B14F-4D97-AF65-F5344CB8AC3E}">
        <p14:creationId xmlns:p14="http://schemas.microsoft.com/office/powerpoint/2010/main" val="3705043249"/>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433388" y="359512"/>
            <a:ext cx="9823450" cy="368284"/>
          </a:xfrm>
        </p:spPr>
        <p:txBody>
          <a:bodyPr/>
          <a:lstStyle/>
          <a:p>
            <a:r>
              <a:rPr lang="en-US" noProof="0" dirty="0"/>
              <a:t>Click to edit Master title style</a:t>
            </a:r>
          </a:p>
        </p:txBody>
      </p:sp>
      <p:sp>
        <p:nvSpPr>
          <p:cNvPr id="7" name="Text Placeholder 8"/>
          <p:cNvSpPr>
            <a:spLocks noGrp="1"/>
          </p:cNvSpPr>
          <p:nvPr>
            <p:ph type="body" sz="quarter" idx="17"/>
          </p:nvPr>
        </p:nvSpPr>
        <p:spPr>
          <a:xfrm>
            <a:off x="3783426" y="2040871"/>
            <a:ext cx="3150000" cy="4239231"/>
          </a:xfrm>
        </p:spPr>
        <p:txBody>
          <a:bodyPr/>
          <a:lstStyle>
            <a:lvl1pPr>
              <a:spcAft>
                <a:spcPts val="600"/>
              </a:spcAft>
              <a:defRPr b="1">
                <a:solidFill>
                  <a:schemeClr val="accent1"/>
                </a:solidFill>
              </a:defRPr>
            </a:lvl1pPr>
            <a:lvl2pPr>
              <a:spcAft>
                <a:spcPts val="600"/>
              </a:spcAft>
              <a:defRPr/>
            </a:lvl2pPr>
            <a:lvl3pPr marL="0" indent="0">
              <a:spcAft>
                <a:spcPts val="600"/>
              </a:spcAft>
              <a:buNone/>
              <a:defRPr/>
            </a:lvl3pPr>
            <a:lvl4pPr marL="180000" indent="-180000">
              <a:spcAft>
                <a:spcPts val="600"/>
              </a:spcAft>
              <a:buFont typeface="Arial" panose="020B0604020202020204" pitchFamily="34" charset="0"/>
              <a:buChar char="•"/>
              <a:defRPr lang="en-US" sz="1000" kern="1200" baseline="0" noProof="0" dirty="0">
                <a:solidFill>
                  <a:schemeClr val="tx1"/>
                </a:solidFill>
                <a:latin typeface="+mn-lt"/>
                <a:ea typeface="+mn-ea"/>
                <a:cs typeface="+mn-cs"/>
              </a:defRPr>
            </a:lvl4pPr>
            <a:lvl5pPr marL="386089" indent="-191094">
              <a:spcAft>
                <a:spcPts val="600"/>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marL="360000" lvl="3" indent="-180000" algn="l" defTabSz="990571" rtl="0" eaLnBrk="1" latinLnBrk="0" hangingPunct="1">
              <a:spcBef>
                <a:spcPts val="0"/>
              </a:spcBef>
              <a:spcAft>
                <a:spcPts val="600"/>
              </a:spcAft>
              <a:buClrTx/>
              <a:buSzPct val="100000"/>
              <a:buFont typeface="Verdana" panose="020B0604030504040204" pitchFamily="34" charset="0"/>
              <a:buChar char="−"/>
              <a:tabLst>
                <a:tab pos="5448137" algn="r"/>
              </a:tabLst>
            </a:pPr>
            <a:r>
              <a:rPr lang="en-US" noProof="0" dirty="0"/>
              <a:t>Fifth level</a:t>
            </a:r>
          </a:p>
        </p:txBody>
      </p:sp>
      <p:sp>
        <p:nvSpPr>
          <p:cNvPr id="8" name="Text Placeholder 8"/>
          <p:cNvSpPr>
            <a:spLocks noGrp="1"/>
          </p:cNvSpPr>
          <p:nvPr>
            <p:ph type="body" sz="quarter" idx="18"/>
          </p:nvPr>
        </p:nvSpPr>
        <p:spPr>
          <a:xfrm>
            <a:off x="442912" y="2040871"/>
            <a:ext cx="3150000" cy="4239231"/>
          </a:xfrm>
        </p:spPr>
        <p:txBody>
          <a:bodyPr/>
          <a:lstStyle>
            <a:lvl1pPr>
              <a:spcAft>
                <a:spcPts val="600"/>
              </a:spcAft>
              <a:defRPr b="1">
                <a:solidFill>
                  <a:schemeClr val="accent1"/>
                </a:solidFill>
              </a:defRPr>
            </a:lvl1pPr>
            <a:lvl2pPr>
              <a:spcAft>
                <a:spcPts val="600"/>
              </a:spcAft>
              <a:defRPr/>
            </a:lvl2pPr>
            <a:lvl3pPr marL="0" indent="0">
              <a:spcAft>
                <a:spcPts val="600"/>
              </a:spcAft>
              <a:buNone/>
              <a:defRPr/>
            </a:lvl3pPr>
            <a:lvl4pPr marL="180000" indent="-180000">
              <a:spcAft>
                <a:spcPts val="600"/>
              </a:spcAft>
              <a:buFont typeface="Arial" panose="020B0604020202020204" pitchFamily="34" charset="0"/>
              <a:buChar char="•"/>
              <a:defRPr lang="en-US" sz="1000" kern="1200" baseline="0" noProof="0" dirty="0">
                <a:solidFill>
                  <a:schemeClr val="tx1"/>
                </a:solidFill>
                <a:latin typeface="+mn-lt"/>
                <a:ea typeface="+mn-ea"/>
                <a:cs typeface="+mn-cs"/>
              </a:defRPr>
            </a:lvl4pPr>
            <a:lvl5pPr marL="386089" indent="-191094">
              <a:spcAft>
                <a:spcPts val="600"/>
              </a:spcAft>
              <a:buFont typeface="Verdana" panose="020B0604030504040204" pitchFamily="34" charset="0"/>
              <a:buChar char="–"/>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marL="360000" lvl="3" indent="-180000" algn="l" defTabSz="990571" rtl="0" eaLnBrk="1" latinLnBrk="0" hangingPunct="1">
              <a:spcBef>
                <a:spcPts val="0"/>
              </a:spcBef>
              <a:spcAft>
                <a:spcPts val="600"/>
              </a:spcAft>
              <a:buClrTx/>
              <a:buSzPct val="100000"/>
              <a:buFont typeface="Verdana" panose="020B0604030504040204" pitchFamily="34" charset="0"/>
              <a:buChar char="−"/>
              <a:tabLst>
                <a:tab pos="5448137" algn="r"/>
              </a:tabLst>
            </a:pPr>
            <a:r>
              <a:rPr lang="en-US" noProof="0" dirty="0"/>
              <a:t>Fifth level</a:t>
            </a:r>
          </a:p>
        </p:txBody>
      </p:sp>
      <p:sp>
        <p:nvSpPr>
          <p:cNvPr id="9" name="Text Placeholder 8"/>
          <p:cNvSpPr>
            <a:spLocks noGrp="1"/>
          </p:cNvSpPr>
          <p:nvPr>
            <p:ph type="body" sz="quarter" idx="19"/>
          </p:nvPr>
        </p:nvSpPr>
        <p:spPr>
          <a:xfrm>
            <a:off x="7111724" y="2040871"/>
            <a:ext cx="3150000" cy="4239231"/>
          </a:xfrm>
        </p:spPr>
        <p:txBody>
          <a:bodyPr/>
          <a:lstStyle>
            <a:lvl1pPr>
              <a:spcAft>
                <a:spcPts val="600"/>
              </a:spcAft>
              <a:defRPr b="1">
                <a:solidFill>
                  <a:schemeClr val="accent1"/>
                </a:solidFill>
              </a:defRPr>
            </a:lvl1pPr>
            <a:lvl2pPr>
              <a:spcAft>
                <a:spcPts val="600"/>
              </a:spcAft>
              <a:defRPr/>
            </a:lvl2pPr>
            <a:lvl3pPr marL="0" indent="0">
              <a:spcAft>
                <a:spcPts val="600"/>
              </a:spcAft>
              <a:buNone/>
              <a:defRPr/>
            </a:lvl3pPr>
            <a:lvl4pPr marL="180000" indent="-180000">
              <a:spcAft>
                <a:spcPts val="600"/>
              </a:spcAft>
              <a:buFont typeface="Arial" panose="020B0604020202020204" pitchFamily="34" charset="0"/>
              <a:buChar char="•"/>
              <a:defRPr lang="en-US" sz="1000" kern="1200" baseline="0" noProof="0" dirty="0">
                <a:solidFill>
                  <a:schemeClr val="tx1"/>
                </a:solidFill>
                <a:latin typeface="+mn-lt"/>
                <a:ea typeface="+mn-ea"/>
                <a:cs typeface="+mn-cs"/>
              </a:defRPr>
            </a:lvl4pPr>
            <a:lvl5pPr marL="386089" indent="-191094">
              <a:spcAft>
                <a:spcPts val="600"/>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marL="360000" lvl="3" indent="-180000" algn="l" defTabSz="990571" rtl="0" eaLnBrk="1" latinLnBrk="0" hangingPunct="1">
              <a:spcBef>
                <a:spcPts val="0"/>
              </a:spcBef>
              <a:spcAft>
                <a:spcPts val="600"/>
              </a:spcAft>
              <a:buClrTx/>
              <a:buSzPct val="100000"/>
              <a:buFont typeface="Verdana" panose="020B0604030504040204" pitchFamily="34" charset="0"/>
              <a:buChar char="−"/>
              <a:tabLst>
                <a:tab pos="5448137" algn="r"/>
              </a:tabLst>
            </a:pPr>
            <a:r>
              <a:rPr lang="en-US" noProof="0" dirty="0"/>
              <a:t>Fifth level</a:t>
            </a:r>
          </a:p>
        </p:txBody>
      </p:sp>
      <p:sp>
        <p:nvSpPr>
          <p:cNvPr id="10" name="Text Placeholder 8"/>
          <p:cNvSpPr>
            <a:spLocks noGrp="1"/>
          </p:cNvSpPr>
          <p:nvPr>
            <p:ph type="body" sz="quarter" idx="13" hasCustomPrompt="1"/>
          </p:nvPr>
        </p:nvSpPr>
        <p:spPr>
          <a:xfrm>
            <a:off x="433388" y="727795"/>
            <a:ext cx="9816913" cy="834733"/>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1735867472"/>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445290" y="2639717"/>
            <a:ext cx="2268000" cy="3780000"/>
          </a:xfrm>
        </p:spPr>
        <p:txBody>
          <a:bodyPr/>
          <a:lstStyle>
            <a:lvl1pPr>
              <a:spcAft>
                <a:spcPts val="600"/>
              </a:spcAft>
              <a:defRPr b="1">
                <a:solidFill>
                  <a:schemeClr val="accent1"/>
                </a:solidFill>
              </a:defRPr>
            </a:lvl1pPr>
            <a:lvl2pPr>
              <a:spcAft>
                <a:spcPts val="600"/>
              </a:spcAft>
              <a:defRPr/>
            </a:lvl2pPr>
            <a:lvl3pPr marL="0" indent="0">
              <a:spcAft>
                <a:spcPts val="600"/>
              </a:spcAft>
              <a:buNone/>
              <a:defRPr/>
            </a:lvl3pPr>
            <a:lvl4pPr marL="191094" indent="-191094">
              <a:spcAft>
                <a:spcPts val="600"/>
              </a:spcAft>
              <a:buFont typeface="Arial" panose="020B0604020202020204" pitchFamily="34" charset="0"/>
              <a:buChar char="•"/>
              <a:defRPr lang="en-US" sz="1000" kern="1200" baseline="0" noProof="0" dirty="0">
                <a:solidFill>
                  <a:schemeClr val="tx1"/>
                </a:solidFill>
                <a:latin typeface="+mn-lt"/>
                <a:ea typeface="+mn-ea"/>
                <a:cs typeface="+mn-cs"/>
              </a:defRPr>
            </a:lvl4pPr>
            <a:lvl5pPr marL="386089" indent="-191094">
              <a:spcAft>
                <a:spcPts val="600"/>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990571" rtl="0" eaLnBrk="1" latinLnBrk="0" hangingPunct="1">
              <a:spcBef>
                <a:spcPts val="0"/>
              </a:spcBef>
              <a:spcAft>
                <a:spcPts val="600"/>
              </a:spcAft>
              <a:buClrTx/>
              <a:buSzPct val="100000"/>
              <a:buFont typeface="Arial" panose="020B0604020202020204" pitchFamily="34" charset="0"/>
              <a:buChar char="•"/>
            </a:pPr>
            <a:r>
              <a:rPr lang="en-US" noProof="0" dirty="0"/>
              <a:t>Fourth level</a:t>
            </a:r>
          </a:p>
          <a:p>
            <a:pPr marL="360000" lvl="3" indent="-180000" algn="l" defTabSz="990571" rtl="0" eaLnBrk="1" latinLnBrk="0" hangingPunct="1">
              <a:spcBef>
                <a:spcPts val="0"/>
              </a:spcBef>
              <a:spcAft>
                <a:spcPts val="600"/>
              </a:spcAft>
              <a:buClrTx/>
              <a:buSzPct val="100000"/>
              <a:buFont typeface="Verdana" panose="020B0604030504040204" pitchFamily="34" charset="0"/>
              <a:buChar char="−"/>
              <a:tabLst>
                <a:tab pos="5448137" algn="r"/>
              </a:tabLst>
            </a:pPr>
            <a:r>
              <a:rPr lang="en-US" noProof="0" dirty="0"/>
              <a:t>Fifth level</a:t>
            </a:r>
          </a:p>
        </p:txBody>
      </p:sp>
      <p:sp>
        <p:nvSpPr>
          <p:cNvPr id="5" name="Text Placeholder 8"/>
          <p:cNvSpPr>
            <a:spLocks noGrp="1"/>
          </p:cNvSpPr>
          <p:nvPr>
            <p:ph type="body" sz="quarter" idx="18"/>
          </p:nvPr>
        </p:nvSpPr>
        <p:spPr>
          <a:xfrm>
            <a:off x="7990798" y="2639717"/>
            <a:ext cx="2268000" cy="3780000"/>
          </a:xfrm>
        </p:spPr>
        <p:txBody>
          <a:bodyPr/>
          <a:lstStyle>
            <a:lvl1pPr>
              <a:spcAft>
                <a:spcPts val="600"/>
              </a:spcAft>
              <a:defRPr b="1">
                <a:solidFill>
                  <a:schemeClr val="accent1"/>
                </a:solidFill>
              </a:defRPr>
            </a:lvl1pPr>
            <a:lvl2pPr>
              <a:spcAft>
                <a:spcPts val="600"/>
              </a:spcAft>
              <a:defRPr/>
            </a:lvl2pPr>
            <a:lvl3pPr marL="0" indent="0">
              <a:spcAft>
                <a:spcPts val="600"/>
              </a:spcAft>
              <a:buNone/>
              <a:defRPr/>
            </a:lvl3pPr>
            <a:lvl4pPr marL="191094" indent="-191094">
              <a:spcAft>
                <a:spcPts val="600"/>
              </a:spcAft>
              <a:buFont typeface="Arial" panose="020B0604020202020204" pitchFamily="34" charset="0"/>
              <a:buChar char="•"/>
              <a:defRPr lang="en-US" sz="1000" kern="1200" baseline="0" noProof="0" dirty="0">
                <a:solidFill>
                  <a:schemeClr val="tx1"/>
                </a:solidFill>
                <a:latin typeface="+mn-lt"/>
                <a:ea typeface="+mn-ea"/>
                <a:cs typeface="+mn-cs"/>
              </a:defRPr>
            </a:lvl4pPr>
            <a:lvl5pPr marL="386089" indent="-191094">
              <a:spcAft>
                <a:spcPts val="600"/>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990571" rtl="0" eaLnBrk="1" latinLnBrk="0" hangingPunct="1">
              <a:spcBef>
                <a:spcPts val="0"/>
              </a:spcBef>
              <a:spcAft>
                <a:spcPts val="600"/>
              </a:spcAft>
              <a:buClrTx/>
              <a:buSzPct val="100000"/>
              <a:buFont typeface="Arial" panose="020B0604020202020204" pitchFamily="34" charset="0"/>
              <a:buChar char="•"/>
            </a:pPr>
            <a:r>
              <a:rPr lang="en-US" noProof="0" dirty="0"/>
              <a:t>Fourth level</a:t>
            </a:r>
          </a:p>
          <a:p>
            <a:pPr marL="360000" lvl="3" indent="-180000" algn="l" defTabSz="990571" rtl="0" eaLnBrk="1" latinLnBrk="0" hangingPunct="1">
              <a:spcBef>
                <a:spcPts val="0"/>
              </a:spcBef>
              <a:spcAft>
                <a:spcPts val="600"/>
              </a:spcAft>
              <a:buClrTx/>
              <a:buSzPct val="100000"/>
              <a:buFont typeface="Verdana" panose="020B0604030504040204" pitchFamily="34" charset="0"/>
              <a:buChar char="−"/>
              <a:tabLst>
                <a:tab pos="5448137" algn="r"/>
              </a:tabLst>
            </a:pPr>
            <a:r>
              <a:rPr lang="en-US" noProof="0" dirty="0"/>
              <a:t>Fifth level</a:t>
            </a:r>
          </a:p>
        </p:txBody>
      </p:sp>
      <p:sp>
        <p:nvSpPr>
          <p:cNvPr id="6" name="Text Placeholder 8"/>
          <p:cNvSpPr>
            <a:spLocks noGrp="1"/>
          </p:cNvSpPr>
          <p:nvPr>
            <p:ph type="body" sz="quarter" idx="19"/>
          </p:nvPr>
        </p:nvSpPr>
        <p:spPr>
          <a:xfrm>
            <a:off x="2960459" y="2639717"/>
            <a:ext cx="2268000" cy="3780000"/>
          </a:xfrm>
        </p:spPr>
        <p:txBody>
          <a:bodyPr/>
          <a:lstStyle>
            <a:lvl1pPr>
              <a:spcAft>
                <a:spcPts val="600"/>
              </a:spcAft>
              <a:defRPr b="1">
                <a:solidFill>
                  <a:schemeClr val="accent1"/>
                </a:solidFill>
              </a:defRPr>
            </a:lvl1pPr>
            <a:lvl2pPr>
              <a:spcAft>
                <a:spcPts val="600"/>
              </a:spcAft>
              <a:defRPr/>
            </a:lvl2pPr>
            <a:lvl3pPr marL="0" indent="0">
              <a:spcAft>
                <a:spcPts val="600"/>
              </a:spcAft>
              <a:buNone/>
              <a:defRPr/>
            </a:lvl3pPr>
            <a:lvl4pPr marL="191094" indent="-191094">
              <a:spcAft>
                <a:spcPts val="600"/>
              </a:spcAft>
              <a:buFont typeface="Arial" panose="020B0604020202020204" pitchFamily="34" charset="0"/>
              <a:buChar char="•"/>
              <a:defRPr lang="en-US" sz="1000" kern="1200" baseline="0" noProof="0" dirty="0">
                <a:solidFill>
                  <a:schemeClr val="tx1"/>
                </a:solidFill>
                <a:latin typeface="+mn-lt"/>
                <a:ea typeface="+mn-ea"/>
                <a:cs typeface="+mn-cs"/>
              </a:defRPr>
            </a:lvl4pPr>
            <a:lvl5pPr marL="386089" indent="-191094">
              <a:spcAft>
                <a:spcPts val="600"/>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990571" rtl="0" eaLnBrk="1" latinLnBrk="0" hangingPunct="1">
              <a:spcBef>
                <a:spcPts val="0"/>
              </a:spcBef>
              <a:spcAft>
                <a:spcPts val="600"/>
              </a:spcAft>
              <a:buClrTx/>
              <a:buSzPct val="100000"/>
              <a:buFont typeface="Arial" panose="020B0604020202020204" pitchFamily="34" charset="0"/>
              <a:buChar char="•"/>
            </a:pPr>
            <a:r>
              <a:rPr lang="en-US" noProof="0" dirty="0"/>
              <a:t>Fourth level</a:t>
            </a:r>
          </a:p>
          <a:p>
            <a:pPr marL="360000" lvl="3" indent="-180000" algn="l" defTabSz="990571" rtl="0" eaLnBrk="1" latinLnBrk="0" hangingPunct="1">
              <a:spcBef>
                <a:spcPts val="0"/>
              </a:spcBef>
              <a:spcAft>
                <a:spcPts val="600"/>
              </a:spcAft>
              <a:buClrTx/>
              <a:buSzPct val="100000"/>
              <a:buFont typeface="Verdana" panose="020B0604030504040204" pitchFamily="34" charset="0"/>
              <a:buChar char="−"/>
              <a:tabLst>
                <a:tab pos="5448137" algn="r"/>
              </a:tabLst>
            </a:pPr>
            <a:r>
              <a:rPr lang="en-US" noProof="0" dirty="0"/>
              <a:t>Fifth level</a:t>
            </a:r>
          </a:p>
        </p:txBody>
      </p:sp>
      <p:sp>
        <p:nvSpPr>
          <p:cNvPr id="7" name="Text Placeholder 8"/>
          <p:cNvSpPr>
            <a:spLocks noGrp="1"/>
          </p:cNvSpPr>
          <p:nvPr>
            <p:ph type="body" sz="quarter" idx="20"/>
          </p:nvPr>
        </p:nvSpPr>
        <p:spPr>
          <a:xfrm>
            <a:off x="5475628" y="2639717"/>
            <a:ext cx="2268000" cy="3780000"/>
          </a:xfrm>
        </p:spPr>
        <p:txBody>
          <a:bodyPr/>
          <a:lstStyle>
            <a:lvl1pPr>
              <a:spcAft>
                <a:spcPts val="600"/>
              </a:spcAft>
              <a:defRPr b="1">
                <a:solidFill>
                  <a:schemeClr val="accent1"/>
                </a:solidFill>
              </a:defRPr>
            </a:lvl1pPr>
            <a:lvl2pPr>
              <a:spcAft>
                <a:spcPts val="600"/>
              </a:spcAft>
              <a:defRPr/>
            </a:lvl2pPr>
            <a:lvl3pPr marL="0" indent="0">
              <a:spcAft>
                <a:spcPts val="600"/>
              </a:spcAft>
              <a:buNone/>
              <a:defRPr/>
            </a:lvl3pPr>
            <a:lvl4pPr marL="191094" indent="-191094">
              <a:spcAft>
                <a:spcPts val="600"/>
              </a:spcAft>
              <a:buFont typeface="Arial" panose="020B0604020202020204" pitchFamily="34" charset="0"/>
              <a:buChar char="•"/>
              <a:defRPr lang="en-US" sz="1000" kern="1200" baseline="0" noProof="0" dirty="0">
                <a:solidFill>
                  <a:schemeClr val="tx1"/>
                </a:solidFill>
                <a:latin typeface="+mn-lt"/>
                <a:ea typeface="+mn-ea"/>
                <a:cs typeface="+mn-cs"/>
              </a:defRPr>
            </a:lvl4pPr>
            <a:lvl5pPr marL="386089" indent="-191094">
              <a:spcAft>
                <a:spcPts val="600"/>
              </a:spcAft>
              <a:defRPr baseline="0"/>
            </a:lvl5pPr>
            <a:lvl6pPr marL="386089" indent="-191094">
              <a:spcAft>
                <a:spcPts val="1083"/>
              </a:spcAft>
              <a:buFont typeface="Verdana" panose="020B0604030504040204" pitchFamily="34" charset="0"/>
              <a:buChar char="−"/>
              <a:defRPr/>
            </a:lvl6pPr>
            <a:lvl7pPr marL="386089" indent="-191094">
              <a:spcAft>
                <a:spcPts val="1083"/>
              </a:spcAft>
              <a:defRPr/>
            </a:lvl7pPr>
            <a:lvl8pPr marL="386089" indent="-191094">
              <a:spcAft>
                <a:spcPts val="1083"/>
              </a:spcAft>
              <a:defRPr/>
            </a:lvl8pPr>
            <a:lvl9pPr marL="386089" indent="-191094">
              <a:spcAft>
                <a:spcPts val="108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990571" rtl="0" eaLnBrk="1" latinLnBrk="0" hangingPunct="1">
              <a:spcBef>
                <a:spcPts val="0"/>
              </a:spcBef>
              <a:spcAft>
                <a:spcPts val="600"/>
              </a:spcAft>
              <a:buClrTx/>
              <a:buSzPct val="100000"/>
              <a:buFont typeface="Arial" panose="020B0604020202020204" pitchFamily="34" charset="0"/>
              <a:buChar char="•"/>
            </a:pPr>
            <a:r>
              <a:rPr lang="en-US" noProof="0" dirty="0"/>
              <a:t>Fourth level</a:t>
            </a:r>
          </a:p>
          <a:p>
            <a:pPr marL="360000" lvl="3" indent="-180000" algn="l" defTabSz="990571" rtl="0" eaLnBrk="1" latinLnBrk="0" hangingPunct="1">
              <a:spcBef>
                <a:spcPts val="0"/>
              </a:spcBef>
              <a:spcAft>
                <a:spcPts val="600"/>
              </a:spcAft>
              <a:buClrTx/>
              <a:buSzPct val="100000"/>
              <a:buFont typeface="Verdana" panose="020B0604030504040204" pitchFamily="34" charset="0"/>
              <a:buChar char="−"/>
              <a:tabLst>
                <a:tab pos="5448137" algn="r"/>
              </a:tabLst>
            </a:pPr>
            <a:r>
              <a:rPr lang="en-US" noProof="0" dirty="0"/>
              <a:t>Fifth level</a:t>
            </a:r>
          </a:p>
        </p:txBody>
      </p:sp>
      <p:sp>
        <p:nvSpPr>
          <p:cNvPr id="9" name="Title 1"/>
          <p:cNvSpPr>
            <a:spLocks noGrp="1"/>
          </p:cNvSpPr>
          <p:nvPr>
            <p:ph type="title"/>
          </p:nvPr>
        </p:nvSpPr>
        <p:spPr>
          <a:xfrm>
            <a:off x="433388" y="359512"/>
            <a:ext cx="9823450" cy="368284"/>
          </a:xfrm>
        </p:spPr>
        <p:txBody>
          <a:bodyPr/>
          <a:lstStyle/>
          <a:p>
            <a:r>
              <a:rPr lang="en-US" noProof="0" dirty="0"/>
              <a:t>Click to edit Master title style</a:t>
            </a:r>
          </a:p>
        </p:txBody>
      </p:sp>
      <p:sp>
        <p:nvSpPr>
          <p:cNvPr id="10" name="Text Placeholder 8"/>
          <p:cNvSpPr>
            <a:spLocks noGrp="1"/>
          </p:cNvSpPr>
          <p:nvPr>
            <p:ph type="body" sz="quarter" idx="13" hasCustomPrompt="1"/>
          </p:nvPr>
        </p:nvSpPr>
        <p:spPr>
          <a:xfrm>
            <a:off x="433388" y="727795"/>
            <a:ext cx="9816913" cy="834733"/>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912430734"/>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Table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241" y="2015913"/>
            <a:ext cx="9847884" cy="4869076"/>
          </a:xfrm>
        </p:spPr>
        <p:txBody>
          <a:bodyPr>
            <a:noAutofit/>
          </a:bodyPr>
          <a:lstStyle>
            <a:lvl1pPr marL="0" indent="0">
              <a:lnSpc>
                <a:spcPct val="100000"/>
              </a:lnSpc>
              <a:spcBef>
                <a:spcPts val="300"/>
              </a:spcBef>
              <a:spcAft>
                <a:spcPts val="300"/>
              </a:spcAft>
              <a:buNone/>
              <a:defRPr sz="1200" b="0">
                <a:solidFill>
                  <a:schemeClr val="tx2"/>
                </a:solidFill>
              </a:defRPr>
            </a:lvl1pPr>
            <a:lvl2pPr marL="0" indent="0">
              <a:lnSpc>
                <a:spcPct val="100000"/>
              </a:lnSpc>
              <a:spcBef>
                <a:spcPts val="300"/>
              </a:spcBef>
              <a:spcAft>
                <a:spcPts val="300"/>
              </a:spcAft>
              <a:buFont typeface="Arial" pitchFamily="34" charset="0"/>
              <a:buNone/>
              <a:tabLst/>
              <a:defRPr sz="1200" b="1">
                <a:solidFill>
                  <a:schemeClr val="accent2"/>
                </a:solidFill>
              </a:defRPr>
            </a:lvl2pPr>
            <a:lvl3pPr marL="0" indent="0">
              <a:lnSpc>
                <a:spcPct val="100000"/>
              </a:lnSpc>
              <a:spcBef>
                <a:spcPts val="300"/>
              </a:spcBef>
              <a:spcAft>
                <a:spcPts val="300"/>
              </a:spcAft>
              <a:buFont typeface="Arial" pitchFamily="34" charset="0"/>
              <a:buNone/>
              <a:defRPr sz="1200" b="0">
                <a:solidFill>
                  <a:schemeClr val="tx2"/>
                </a:solidFill>
              </a:defRPr>
            </a:lvl3pPr>
            <a:lvl4pPr marL="180975" indent="-180975">
              <a:lnSpc>
                <a:spcPct val="100000"/>
              </a:lnSpc>
              <a:spcBef>
                <a:spcPts val="300"/>
              </a:spcBef>
              <a:spcAft>
                <a:spcPts val="300"/>
              </a:spcAft>
              <a:buFont typeface="Arial" pitchFamily="34" charset="0"/>
              <a:buChar char="•"/>
              <a:defRPr sz="1200"/>
            </a:lvl4pPr>
            <a:lvl5pPr marL="361950" indent="-192088">
              <a:lnSpc>
                <a:spcPct val="100000"/>
              </a:lnSpc>
              <a:spcBef>
                <a:spcPts val="300"/>
              </a:spcBef>
              <a:spcAft>
                <a:spcPts val="300"/>
              </a:spcAft>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6" name="Title Placeholder 1"/>
          <p:cNvSpPr>
            <a:spLocks noGrp="1"/>
          </p:cNvSpPr>
          <p:nvPr>
            <p:ph type="title"/>
          </p:nvPr>
        </p:nvSpPr>
        <p:spPr>
          <a:xfrm>
            <a:off x="423241" y="375559"/>
            <a:ext cx="9847884" cy="1630830"/>
          </a:xfrm>
          <a:prstGeom prst="rect">
            <a:avLst/>
          </a:prstGeom>
        </p:spPr>
        <p:txBody>
          <a:bodyPr vert="horz" lIns="0" tIns="0" rIns="0" bIns="0" rtlCol="0" anchor="t"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2186663596"/>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Divider green">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48300" y="1880190"/>
            <a:ext cx="9808538" cy="1755329"/>
          </a:xfrm>
        </p:spPr>
        <p:txBody>
          <a:bodyPr anchor="b"/>
          <a:lstStyle>
            <a:lvl1pPr>
              <a:lnSpc>
                <a:spcPct val="95000"/>
              </a:lnSpc>
              <a:defRPr sz="3900" b="1">
                <a:solidFill>
                  <a:schemeClr val="bg1"/>
                </a:solidFill>
                <a:latin typeface="+mj-lt"/>
                <a:ea typeface="Open Sans" panose="020B0606030504020204" pitchFamily="34" charset="0"/>
                <a:cs typeface="Open Sans" panose="020B0606030504020204" pitchFamily="34" charset="0"/>
              </a:defRPr>
            </a:lvl1pPr>
          </a:lstStyle>
          <a:p>
            <a:r>
              <a:rPr lang="en-US" noProof="0" dirty="0"/>
              <a:t>Click to edit Master title style</a:t>
            </a:r>
          </a:p>
        </p:txBody>
      </p:sp>
      <p:sp>
        <p:nvSpPr>
          <p:cNvPr id="3" name="Text Placeholder 2"/>
          <p:cNvSpPr>
            <a:spLocks noGrp="1"/>
          </p:cNvSpPr>
          <p:nvPr>
            <p:ph type="body" idx="1"/>
          </p:nvPr>
        </p:nvSpPr>
        <p:spPr bwMode="gray">
          <a:xfrm>
            <a:off x="448300" y="3779839"/>
            <a:ext cx="9808538" cy="1726812"/>
          </a:xfrm>
        </p:spPr>
        <p:txBody>
          <a:bodyPr lIns="0" tIns="0" rIns="0" bIns="0">
            <a:noAutofit/>
          </a:bodyPr>
          <a:lstStyle>
            <a:lvl1pPr marL="0" indent="0">
              <a:lnSpc>
                <a:spcPct val="95000"/>
              </a:lnSpc>
              <a:spcAft>
                <a:spcPts val="0"/>
              </a:spcAft>
              <a:buNone/>
              <a:defRPr sz="3900">
                <a:solidFill>
                  <a:schemeClr val="bg1"/>
                </a:solidFill>
              </a:defRPr>
            </a:lvl1pPr>
            <a:lvl2pPr marL="495286" indent="0">
              <a:buNone/>
              <a:defRPr sz="2167">
                <a:solidFill>
                  <a:schemeClr val="tx1">
                    <a:tint val="75000"/>
                  </a:schemeClr>
                </a:solidFill>
              </a:defRPr>
            </a:lvl2pPr>
            <a:lvl3pPr marL="990571" indent="0">
              <a:buNone/>
              <a:defRPr sz="1950">
                <a:solidFill>
                  <a:schemeClr val="tx1">
                    <a:tint val="75000"/>
                  </a:schemeClr>
                </a:solidFill>
              </a:defRPr>
            </a:lvl3pPr>
            <a:lvl4pPr marL="1485856" indent="0">
              <a:buNone/>
              <a:defRPr sz="1733">
                <a:solidFill>
                  <a:schemeClr val="tx1">
                    <a:tint val="75000"/>
                  </a:schemeClr>
                </a:solidFill>
              </a:defRPr>
            </a:lvl4pPr>
            <a:lvl5pPr marL="1981140" indent="0">
              <a:buNone/>
              <a:defRPr sz="1733">
                <a:solidFill>
                  <a:schemeClr val="tx1">
                    <a:tint val="75000"/>
                  </a:schemeClr>
                </a:solidFill>
              </a:defRPr>
            </a:lvl5pPr>
            <a:lvl6pPr marL="2476426" indent="0">
              <a:buNone/>
              <a:defRPr sz="1733">
                <a:solidFill>
                  <a:schemeClr val="tx1">
                    <a:tint val="75000"/>
                  </a:schemeClr>
                </a:solidFill>
              </a:defRPr>
            </a:lvl6pPr>
            <a:lvl7pPr marL="2971711" indent="0">
              <a:buNone/>
              <a:defRPr sz="1733">
                <a:solidFill>
                  <a:schemeClr val="tx1">
                    <a:tint val="75000"/>
                  </a:schemeClr>
                </a:solidFill>
              </a:defRPr>
            </a:lvl7pPr>
            <a:lvl8pPr marL="3466995" indent="0">
              <a:buNone/>
              <a:defRPr sz="1733">
                <a:solidFill>
                  <a:schemeClr val="tx1">
                    <a:tint val="75000"/>
                  </a:schemeClr>
                </a:solidFill>
              </a:defRPr>
            </a:lvl8pPr>
            <a:lvl9pPr marL="3962281" indent="0">
              <a:buNone/>
              <a:defRPr sz="1733">
                <a:solidFill>
                  <a:schemeClr val="tx1">
                    <a:tint val="75000"/>
                  </a:schemeClr>
                </a:solidFill>
              </a:defRPr>
            </a:lvl9pPr>
          </a:lstStyle>
          <a:p>
            <a:pPr lvl="0"/>
            <a:r>
              <a:rPr lang="en-US" noProof="0" dirty="0"/>
              <a:t>Click to edit Master text styles</a:t>
            </a:r>
          </a:p>
        </p:txBody>
      </p:sp>
    </p:spTree>
    <p:extLst>
      <p:ext uri="{BB962C8B-B14F-4D97-AF65-F5344CB8AC3E}">
        <p14:creationId xmlns:p14="http://schemas.microsoft.com/office/powerpoint/2010/main" val="2747312831"/>
      </p:ext>
    </p:extLst>
  </p:cSld>
  <p:clrMapOvr>
    <a:masterClrMapping/>
  </p:clrMapOvr>
  <p:transition>
    <p:fade/>
  </p:transition>
  <p:extLst mod="1">
    <p:ext uri="{DCECCB84-F9BA-43D5-87BE-67443E8EF086}">
      <p15:sldGuideLst xmlns:p15="http://schemas.microsoft.com/office/powerpoint/2012/main">
        <p15:guide id="1" orient="horz" pos="2381">
          <p15:clr>
            <a:srgbClr val="A4A3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48315" y="1890678"/>
            <a:ext cx="8168635" cy="5238785"/>
          </a:xfrm>
          <a:prstGeom prst="rect">
            <a:avLst/>
          </a:prstGeom>
        </p:spPr>
        <p:txBody>
          <a:bodyPr>
            <a:noAutofit/>
          </a:bodyPr>
          <a:lstStyle>
            <a:lvl1pPr>
              <a:spcBef>
                <a:spcPts val="3900"/>
              </a:spcBef>
              <a:defRPr sz="2383">
                <a:solidFill>
                  <a:schemeClr val="bg1"/>
                </a:solidFill>
              </a:defRPr>
            </a:lvl1pPr>
            <a:lvl2pPr marL="495286" indent="-495286">
              <a:defRPr sz="3250">
                <a:solidFill>
                  <a:schemeClr val="bg2"/>
                </a:solidFill>
              </a:defRPr>
            </a:lvl2pPr>
            <a:lvl3pPr>
              <a:defRPr sz="3250">
                <a:solidFill>
                  <a:schemeClr val="bg2"/>
                </a:solidFill>
              </a:defRPr>
            </a:lvl3pPr>
            <a:lvl4pPr>
              <a:defRPr sz="3250">
                <a:solidFill>
                  <a:schemeClr val="bg2"/>
                </a:solidFill>
              </a:defRPr>
            </a:lvl4pPr>
            <a:lvl5pPr>
              <a:defRPr sz="3250">
                <a:solidFill>
                  <a:schemeClr val="bg2"/>
                </a:solidFill>
              </a:defRPr>
            </a:lvl5pPr>
          </a:lstStyle>
          <a:p>
            <a:pPr lvl="0"/>
            <a:r>
              <a:rPr lang="en-US" noProof="0" dirty="0"/>
              <a:t>Click to edit Master text styles</a:t>
            </a:r>
          </a:p>
        </p:txBody>
      </p:sp>
    </p:spTree>
    <p:extLst>
      <p:ext uri="{BB962C8B-B14F-4D97-AF65-F5344CB8AC3E}">
        <p14:creationId xmlns:p14="http://schemas.microsoft.com/office/powerpoint/2010/main" val="1067106440"/>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letter">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448297" y="1884979"/>
            <a:ext cx="2422452" cy="5149234"/>
          </a:xfrm>
        </p:spPr>
        <p:txBody>
          <a:bodyPr>
            <a:noAutofit/>
          </a:bodyPr>
          <a:lstStyle>
            <a:lvl1pPr>
              <a:spcBef>
                <a:spcPts val="0"/>
              </a:spcBef>
              <a:spcAft>
                <a:spcPts val="600"/>
              </a:spcAft>
              <a:defRPr sz="1000"/>
            </a:lvl1pPr>
            <a:lvl2pPr>
              <a:spcBef>
                <a:spcPts val="300"/>
              </a:spcBef>
              <a:defRPr/>
            </a:lvl2pPr>
            <a:lvl3pPr>
              <a:spcBef>
                <a:spcPts val="300"/>
              </a:spcBef>
              <a:defRPr/>
            </a:lvl3pPr>
            <a:lvl4pPr>
              <a:spcBef>
                <a:spcPts val="300"/>
              </a:spcBef>
              <a:defRPr/>
            </a:lvl4pPr>
            <a:lvl5pPr>
              <a:spcBef>
                <a:spcPts val="300"/>
              </a:spcBef>
              <a:defRPr/>
            </a:lvl5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p:txBody>
      </p:sp>
      <p:sp>
        <p:nvSpPr>
          <p:cNvPr id="9" name="Text Placeholder 8"/>
          <p:cNvSpPr>
            <a:spLocks noGrp="1"/>
          </p:cNvSpPr>
          <p:nvPr>
            <p:ph type="body" sz="quarter" idx="12"/>
          </p:nvPr>
        </p:nvSpPr>
        <p:spPr>
          <a:xfrm>
            <a:off x="3347295" y="1884973"/>
            <a:ext cx="6910551" cy="5149240"/>
          </a:xfrm>
        </p:spPr>
        <p:txBody>
          <a:bodyPr>
            <a:noAutofit/>
          </a:bodyPr>
          <a:lstStyle>
            <a:lvl1pPr>
              <a:spcBef>
                <a:spcPts val="0"/>
              </a:spcBef>
              <a:defRPr sz="1000"/>
            </a:lvl1pPr>
            <a:lvl2pPr>
              <a:spcBef>
                <a:spcPts val="0"/>
              </a:spcBef>
              <a:defRPr sz="1000"/>
            </a:lvl2pPr>
            <a:lvl3pPr>
              <a:spcBef>
                <a:spcPts val="0"/>
              </a:spcBef>
              <a:defRPr sz="1000"/>
            </a:lvl3pPr>
            <a:lvl4pPr>
              <a:spcBef>
                <a:spcPts val="0"/>
              </a:spcBef>
              <a:defRPr sz="1000"/>
            </a:lvl4pPr>
            <a:lvl5pPr>
              <a:spcBef>
                <a:spcPts val="0"/>
              </a:spcBef>
              <a:defRPr sz="1000"/>
            </a:lvl5p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a:p>
            <a:pPr lvl="2"/>
            <a:r>
              <a:rPr lang="es-ES" dirty="0" err="1"/>
              <a:t>Third</a:t>
            </a:r>
            <a:r>
              <a:rPr lang="es-ES" dirty="0"/>
              <a:t> </a:t>
            </a:r>
            <a:r>
              <a:rPr lang="es-ES" dirty="0" err="1"/>
              <a:t>level</a:t>
            </a:r>
            <a:endParaRPr lang="es-ES" dirty="0"/>
          </a:p>
          <a:p>
            <a:pPr lvl="3"/>
            <a:r>
              <a:rPr lang="es-ES" dirty="0" err="1"/>
              <a:t>Fourth</a:t>
            </a:r>
            <a:r>
              <a:rPr lang="es-ES" dirty="0"/>
              <a:t> </a:t>
            </a:r>
            <a:r>
              <a:rPr lang="es-ES" dirty="0" err="1"/>
              <a:t>level</a:t>
            </a:r>
            <a:endParaRPr lang="es-ES" dirty="0"/>
          </a:p>
          <a:p>
            <a:pPr lvl="4"/>
            <a:r>
              <a:rPr lang="es-ES" dirty="0" err="1"/>
              <a:t>Fifth</a:t>
            </a:r>
            <a:r>
              <a:rPr lang="es-ES" dirty="0"/>
              <a:t> </a:t>
            </a:r>
            <a:r>
              <a:rPr lang="es-ES" dirty="0" err="1"/>
              <a:t>level</a:t>
            </a:r>
            <a:endParaRPr lang="en-US" dirty="0"/>
          </a:p>
        </p:txBody>
      </p:sp>
      <p:grpSp>
        <p:nvGrpSpPr>
          <p:cNvPr id="20" name="Group 19"/>
          <p:cNvGrpSpPr>
            <a:grpSpLocks noChangeAspect="1"/>
          </p:cNvGrpSpPr>
          <p:nvPr userDrawn="1"/>
        </p:nvGrpSpPr>
        <p:grpSpPr>
          <a:xfrm>
            <a:off x="445291" y="412983"/>
            <a:ext cx="1872000" cy="349200"/>
            <a:chOff x="398463" y="404813"/>
            <a:chExt cx="1627187" cy="307976"/>
          </a:xfrm>
          <a:solidFill>
            <a:schemeClr val="tx1"/>
          </a:solidFill>
        </p:grpSpPr>
        <p:sp>
          <p:nvSpPr>
            <p:cNvPr id="21" name="Oval 5"/>
            <p:cNvSpPr>
              <a:spLocks noChangeArrowheads="1"/>
            </p:cNvSpPr>
            <p:nvPr userDrawn="1"/>
          </p:nvSpPr>
          <p:spPr bwMode="auto">
            <a:xfrm>
              <a:off x="1938338" y="625476"/>
              <a:ext cx="87312" cy="87313"/>
            </a:xfrm>
            <a:prstGeom prst="ellipse">
              <a:avLst/>
            </a:prstGeom>
            <a:solidFill>
              <a:srgbClr val="86B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2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23" name="Rectangle 7"/>
            <p:cNvSpPr>
              <a:spLocks noChangeArrowheads="1"/>
            </p:cNvSpPr>
            <p:nvPr userDrawn="1"/>
          </p:nvSpPr>
          <p:spPr bwMode="auto">
            <a:xfrm>
              <a:off x="906463" y="404813"/>
              <a:ext cx="74612" cy="303213"/>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2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25" name="Rectangle 9"/>
            <p:cNvSpPr>
              <a:spLocks noChangeArrowheads="1"/>
            </p:cNvSpPr>
            <p:nvPr userDrawn="1"/>
          </p:nvSpPr>
          <p:spPr bwMode="auto">
            <a:xfrm>
              <a:off x="1257300" y="482601"/>
              <a:ext cx="74612" cy="225425"/>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26" name="Rectangle 10"/>
            <p:cNvSpPr>
              <a:spLocks noChangeArrowheads="1"/>
            </p:cNvSpPr>
            <p:nvPr userDrawn="1"/>
          </p:nvSpPr>
          <p:spPr bwMode="auto">
            <a:xfrm>
              <a:off x="1257300" y="404813"/>
              <a:ext cx="74612" cy="50800"/>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2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2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2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3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grpSp>
      <p:sp>
        <p:nvSpPr>
          <p:cNvPr id="32" name="Rectangle 31"/>
          <p:cNvSpPr/>
          <p:nvPr userDrawn="1"/>
        </p:nvSpPr>
        <p:spPr>
          <a:xfrm>
            <a:off x="7786688" y="423666"/>
            <a:ext cx="2455200" cy="1231200"/>
          </a:xfrm>
          <a:prstGeom prst="rect">
            <a:avLst/>
          </a:prstGeom>
        </p:spPr>
        <p:txBody>
          <a:bodyPr vert="horz" lIns="0" tIns="0" rIns="0" bIns="0" rtlCol="0">
            <a:noAutofit/>
          </a:bodyPr>
          <a:lstStyle/>
          <a:p>
            <a:pPr defTabSz="990571">
              <a:buSzPct val="100000"/>
              <a:buFont typeface="Arial" panose="020B0604020202020204" pitchFamily="34" charset="0"/>
              <a:buNone/>
            </a:pPr>
            <a:r>
              <a:rPr lang="ru-RU" sz="1000" dirty="0" err="1" smtClean="0"/>
              <a:t>ПрАТ</a:t>
            </a:r>
            <a:r>
              <a:rPr lang="ru-RU" sz="1000" dirty="0" smtClean="0"/>
              <a:t> «</a:t>
            </a:r>
            <a:r>
              <a:rPr lang="ru-RU" sz="1000" dirty="0" err="1" smtClean="0"/>
              <a:t>Делойт</a:t>
            </a:r>
            <a:r>
              <a:rPr lang="ru-RU" sz="1000" dirty="0" smtClean="0"/>
              <a:t> і Туш ЮСК»</a:t>
            </a:r>
          </a:p>
          <a:p>
            <a:pPr defTabSz="990571">
              <a:buSzPct val="100000"/>
              <a:buFont typeface="Arial" panose="020B0604020202020204" pitchFamily="34" charset="0"/>
              <a:buNone/>
            </a:pPr>
            <a:r>
              <a:rPr lang="uk-UA" sz="1000" dirty="0" smtClean="0"/>
              <a:t>в</a:t>
            </a:r>
            <a:r>
              <a:rPr lang="ru-RU" sz="1000" dirty="0" smtClean="0"/>
              <a:t>ул. </a:t>
            </a:r>
            <a:r>
              <a:rPr lang="ru-RU" sz="1000" dirty="0" err="1" smtClean="0"/>
              <a:t>Жилянська</a:t>
            </a:r>
            <a:r>
              <a:rPr lang="ru-RU" sz="1000" dirty="0" smtClean="0"/>
              <a:t>, 48, 50а</a:t>
            </a:r>
            <a:br>
              <a:rPr lang="ru-RU" sz="1000" dirty="0" smtClean="0"/>
            </a:br>
            <a:r>
              <a:rPr lang="ru-RU" sz="1000" dirty="0" err="1" smtClean="0"/>
              <a:t>Київ</a:t>
            </a:r>
            <a:r>
              <a:rPr lang="ru-RU" sz="1000" dirty="0" smtClean="0"/>
              <a:t>, 01033</a:t>
            </a:r>
            <a:br>
              <a:rPr lang="ru-RU" sz="1000" dirty="0" smtClean="0"/>
            </a:br>
            <a:r>
              <a:rPr lang="ru-RU" sz="1000" dirty="0" err="1" smtClean="0"/>
              <a:t>Україна</a:t>
            </a:r>
            <a:r>
              <a:rPr lang="ru-RU" sz="1000" dirty="0" smtClean="0"/>
              <a:t/>
            </a:r>
            <a:br>
              <a:rPr lang="ru-RU" sz="1000" dirty="0" smtClean="0"/>
            </a:br>
            <a:r>
              <a:rPr lang="ru-RU" sz="1000" dirty="0" smtClean="0"/>
              <a:t/>
            </a:r>
            <a:br>
              <a:rPr lang="ru-RU" sz="1000" dirty="0" smtClean="0"/>
            </a:br>
            <a:r>
              <a:rPr lang="ru-RU" sz="1000" dirty="0" smtClean="0"/>
              <a:t>Тел.: +38 (044) 490 90 00</a:t>
            </a:r>
            <a:br>
              <a:rPr lang="ru-RU" sz="1000" dirty="0" smtClean="0"/>
            </a:br>
            <a:r>
              <a:rPr lang="ru-RU" sz="1000" dirty="0" smtClean="0"/>
              <a:t>Факс: +38 (044) 490 90 01</a:t>
            </a:r>
            <a:br>
              <a:rPr lang="ru-RU" sz="1000" dirty="0" smtClean="0"/>
            </a:br>
            <a:r>
              <a:rPr lang="ru-RU" sz="1000" dirty="0" smtClean="0"/>
              <a:t>deloitte.ua</a:t>
            </a:r>
          </a:p>
        </p:txBody>
      </p:sp>
    </p:spTree>
    <p:extLst>
      <p:ext uri="{BB962C8B-B14F-4D97-AF65-F5344CB8AC3E}">
        <p14:creationId xmlns:p14="http://schemas.microsoft.com/office/powerpoint/2010/main" val="2284120127"/>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453030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33388" y="727795"/>
            <a:ext cx="9823450" cy="83473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4" name="Title Placeholder 1"/>
          <p:cNvSpPr>
            <a:spLocks noGrp="1"/>
          </p:cNvSpPr>
          <p:nvPr>
            <p:ph type="title"/>
          </p:nvPr>
        </p:nvSpPr>
        <p:spPr>
          <a:xfrm>
            <a:off x="433388" y="359514"/>
            <a:ext cx="9823450" cy="368282"/>
          </a:xfrm>
          <a:prstGeom prst="rect">
            <a:avLst/>
          </a:prstGeom>
        </p:spPr>
        <p:txBody>
          <a:bodyPr vert="horz" lIns="0" tIns="0" rIns="0" bIns="0" rtlCol="0" anchor="t" anchorCtr="0">
            <a:noAutofit/>
          </a:bodyPr>
          <a:lstStyle>
            <a:lvl1pPr>
              <a:defRPr/>
            </a:lvl1pPr>
          </a:lstStyle>
          <a:p>
            <a:r>
              <a:rPr lang="en-US" noProof="0" dirty="0"/>
              <a:t>Click to edit Master title style</a:t>
            </a:r>
          </a:p>
        </p:txBody>
      </p:sp>
      <p:sp>
        <p:nvSpPr>
          <p:cNvPr id="8" name="Text Placeholder 18"/>
          <p:cNvSpPr>
            <a:spLocks noGrp="1"/>
          </p:cNvSpPr>
          <p:nvPr>
            <p:ph idx="1"/>
          </p:nvPr>
        </p:nvSpPr>
        <p:spPr>
          <a:xfrm>
            <a:off x="442913" y="1884364"/>
            <a:ext cx="9823450" cy="5149850"/>
          </a:xfrm>
          <a:prstGeom prst="rect">
            <a:avLst/>
          </a:prstGeom>
        </p:spPr>
        <p:txBody>
          <a:bodyPr vert="horz" lIns="0" tIns="0" rIns="0" bIns="0" rtlCol="0">
            <a:noAutofit/>
          </a:body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a:p>
            <a:pPr lvl="2"/>
            <a:r>
              <a:rPr lang="es-ES" dirty="0" err="1"/>
              <a:t>Third</a:t>
            </a:r>
            <a:r>
              <a:rPr lang="es-ES" dirty="0"/>
              <a:t> </a:t>
            </a:r>
            <a:r>
              <a:rPr lang="es-ES" dirty="0" err="1"/>
              <a:t>level</a:t>
            </a:r>
            <a:endParaRPr lang="es-ES" dirty="0"/>
          </a:p>
          <a:p>
            <a:pPr lvl="3"/>
            <a:r>
              <a:rPr lang="es-ES" dirty="0" err="1"/>
              <a:t>Fourth</a:t>
            </a:r>
            <a:r>
              <a:rPr lang="es-ES" dirty="0"/>
              <a:t> </a:t>
            </a:r>
            <a:r>
              <a:rPr lang="es-ES" dirty="0" err="1"/>
              <a:t>level</a:t>
            </a:r>
            <a:endParaRPr lang="es-ES" dirty="0"/>
          </a:p>
          <a:p>
            <a:pPr lvl="4"/>
            <a:r>
              <a:rPr lang="es-ES" dirty="0" err="1"/>
              <a:t>Fifth</a:t>
            </a:r>
            <a:r>
              <a:rPr lang="es-ES" dirty="0"/>
              <a:t> </a:t>
            </a:r>
            <a:r>
              <a:rPr lang="es-ES" dirty="0" err="1"/>
              <a:t>level</a:t>
            </a:r>
            <a:endParaRPr lang="en-GB" dirty="0"/>
          </a:p>
        </p:txBody>
      </p:sp>
    </p:spTree>
    <p:extLst>
      <p:ext uri="{BB962C8B-B14F-4D97-AF65-F5344CB8AC3E}">
        <p14:creationId xmlns:p14="http://schemas.microsoft.com/office/powerpoint/2010/main" val="3272647120"/>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433388" y="359511"/>
            <a:ext cx="9823450" cy="769967"/>
          </a:xfrm>
        </p:spPr>
        <p:txBody>
          <a:bodyPr/>
          <a:lstStyle/>
          <a:p>
            <a:r>
              <a:rPr lang="es-ES"/>
              <a:t>Click to edit Master title style</a:t>
            </a:r>
            <a:endParaRPr lang="en-US" dirty="0"/>
          </a:p>
        </p:txBody>
      </p:sp>
      <p:sp>
        <p:nvSpPr>
          <p:cNvPr id="14" name="Text Placeholder 18"/>
          <p:cNvSpPr>
            <a:spLocks noGrp="1"/>
          </p:cNvSpPr>
          <p:nvPr>
            <p:ph idx="1"/>
          </p:nvPr>
        </p:nvSpPr>
        <p:spPr>
          <a:xfrm>
            <a:off x="442913" y="1883300"/>
            <a:ext cx="9823450" cy="5150913"/>
          </a:xfrm>
          <a:prstGeom prst="rect">
            <a:avLst/>
          </a:prstGeom>
        </p:spPr>
        <p:txBody>
          <a:bodyPr vert="horz" lIns="0" tIns="0" rIns="0" bIns="0" rtlCol="0">
            <a:noAutofit/>
          </a:bodyPr>
          <a:lstStyle/>
          <a:p>
            <a:pPr lvl="0"/>
            <a:r>
              <a:rPr lang="es-ES" dirty="0" err="1"/>
              <a:t>Click</a:t>
            </a:r>
            <a:r>
              <a:rPr lang="es-ES" dirty="0"/>
              <a:t> to </a:t>
            </a:r>
            <a:r>
              <a:rPr lang="es-ES" dirty="0" err="1"/>
              <a:t>edit</a:t>
            </a:r>
            <a:r>
              <a:rPr lang="es-ES" dirty="0"/>
              <a:t> Master </a:t>
            </a:r>
            <a:r>
              <a:rPr lang="es-ES" dirty="0" err="1"/>
              <a:t>text</a:t>
            </a:r>
            <a:r>
              <a:rPr lang="es-ES" dirty="0"/>
              <a:t> </a:t>
            </a:r>
            <a:r>
              <a:rPr lang="es-ES" dirty="0" err="1"/>
              <a:t>styles</a:t>
            </a:r>
            <a:endParaRPr lang="es-ES" dirty="0"/>
          </a:p>
          <a:p>
            <a:pPr lvl="1"/>
            <a:r>
              <a:rPr lang="es-ES" dirty="0" err="1"/>
              <a:t>Second</a:t>
            </a:r>
            <a:r>
              <a:rPr lang="es-ES" dirty="0"/>
              <a:t> </a:t>
            </a:r>
            <a:r>
              <a:rPr lang="es-ES" dirty="0" err="1"/>
              <a:t>level</a:t>
            </a:r>
            <a:endParaRPr lang="es-ES" dirty="0"/>
          </a:p>
          <a:p>
            <a:pPr lvl="2"/>
            <a:r>
              <a:rPr lang="es-ES" dirty="0" err="1"/>
              <a:t>Third</a:t>
            </a:r>
            <a:r>
              <a:rPr lang="es-ES" dirty="0"/>
              <a:t> </a:t>
            </a:r>
            <a:r>
              <a:rPr lang="es-ES" dirty="0" err="1"/>
              <a:t>level</a:t>
            </a:r>
            <a:endParaRPr lang="es-ES" dirty="0"/>
          </a:p>
          <a:p>
            <a:pPr lvl="3"/>
            <a:r>
              <a:rPr lang="es-ES" dirty="0" err="1"/>
              <a:t>Fourth</a:t>
            </a:r>
            <a:r>
              <a:rPr lang="es-ES" dirty="0"/>
              <a:t> </a:t>
            </a:r>
            <a:r>
              <a:rPr lang="es-ES" dirty="0" err="1"/>
              <a:t>level</a:t>
            </a:r>
            <a:endParaRPr lang="es-ES" dirty="0"/>
          </a:p>
          <a:p>
            <a:pPr lvl="4"/>
            <a:r>
              <a:rPr lang="es-ES" dirty="0" err="1"/>
              <a:t>Fifth</a:t>
            </a:r>
            <a:r>
              <a:rPr lang="es-ES" dirty="0"/>
              <a:t> </a:t>
            </a:r>
            <a:r>
              <a:rPr lang="es-ES" dirty="0" err="1"/>
              <a:t>level</a:t>
            </a:r>
            <a:endParaRPr lang="en-GB" dirty="0"/>
          </a:p>
        </p:txBody>
      </p:sp>
    </p:spTree>
    <p:extLst>
      <p:ext uri="{BB962C8B-B14F-4D97-AF65-F5344CB8AC3E}">
        <p14:creationId xmlns:p14="http://schemas.microsoft.com/office/powerpoint/2010/main" val="3881091110"/>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433388" y="727795"/>
            <a:ext cx="9823450" cy="83473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1" name="Title Placeholder 1"/>
          <p:cNvSpPr>
            <a:spLocks noGrp="1"/>
          </p:cNvSpPr>
          <p:nvPr>
            <p:ph type="title" hasCustomPrompt="1"/>
          </p:nvPr>
        </p:nvSpPr>
        <p:spPr>
          <a:xfrm>
            <a:off x="433388" y="359514"/>
            <a:ext cx="9823450" cy="368282"/>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42819593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3388" y="359511"/>
            <a:ext cx="9823450" cy="762967"/>
          </a:xfrm>
        </p:spPr>
        <p:txBody>
          <a:bodyPr/>
          <a:lstStyle/>
          <a:p>
            <a:r>
              <a:rPr lang="en-US" dirty="0"/>
              <a:t>Click to edit Master title style</a:t>
            </a:r>
            <a:endParaRPr lang="en-GB" dirty="0"/>
          </a:p>
        </p:txBody>
      </p:sp>
    </p:spTree>
    <p:extLst>
      <p:ext uri="{BB962C8B-B14F-4D97-AF65-F5344CB8AC3E}">
        <p14:creationId xmlns:p14="http://schemas.microsoft.com/office/powerpoint/2010/main" val="3242278702"/>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3936"/>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ubtitle &amp; 2 columns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433388" y="359515"/>
            <a:ext cx="9823450" cy="368280"/>
          </a:xfrm>
          <a:prstGeom prst="rect">
            <a:avLst/>
          </a:prstGeom>
        </p:spPr>
        <p:txBody>
          <a:bodyPr vert="horz" lIns="0" tIns="0" rIns="0" bIns="0" rtlCol="0" anchor="t" anchorCtr="0">
            <a:noAutofit/>
          </a:bodyPr>
          <a:lstStyle>
            <a:lvl1pPr>
              <a:defRPr/>
            </a:lvl1pPr>
          </a:lstStyle>
          <a:p>
            <a:r>
              <a:rPr lang="en-US" dirty="0"/>
              <a:t>Click to add title</a:t>
            </a:r>
          </a:p>
        </p:txBody>
      </p:sp>
      <p:sp>
        <p:nvSpPr>
          <p:cNvPr id="9" name="Text Placeholder 8"/>
          <p:cNvSpPr>
            <a:spLocks noGrp="1"/>
          </p:cNvSpPr>
          <p:nvPr>
            <p:ph type="body" sz="quarter" idx="13" hasCustomPrompt="1"/>
          </p:nvPr>
        </p:nvSpPr>
        <p:spPr>
          <a:xfrm>
            <a:off x="433388" y="727795"/>
            <a:ext cx="9823450" cy="834733"/>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3" name="Content Placeholder 3"/>
          <p:cNvSpPr>
            <a:spLocks noGrp="1"/>
          </p:cNvSpPr>
          <p:nvPr>
            <p:ph sz="quarter" idx="10"/>
          </p:nvPr>
        </p:nvSpPr>
        <p:spPr>
          <a:xfrm>
            <a:off x="442913" y="1883301"/>
            <a:ext cx="4805361" cy="5199025"/>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5" name="Content Placeholder 3"/>
          <p:cNvSpPr>
            <a:spLocks noGrp="1"/>
          </p:cNvSpPr>
          <p:nvPr>
            <p:ph sz="quarter" idx="20"/>
          </p:nvPr>
        </p:nvSpPr>
        <p:spPr>
          <a:xfrm>
            <a:off x="5435600" y="1883301"/>
            <a:ext cx="4821238" cy="5199025"/>
          </a:xfrm>
          <a:prstGeom prst="rect">
            <a:avLst/>
          </a:prstGeom>
        </p:spPr>
        <p:txBody>
          <a:bodyPr/>
          <a:lstStyle>
            <a:lvl1pPr>
              <a:tabLst>
                <a:tab pos="5448137" algn="r"/>
              </a:tabLst>
              <a:defRPr/>
            </a:lvl1pPr>
            <a:lvl2pPr>
              <a:tabLst>
                <a:tab pos="5448137" algn="r"/>
              </a:tabLst>
              <a:defRPr/>
            </a:lvl2pPr>
            <a:lvl3pPr>
              <a:tabLst>
                <a:tab pos="5448137" algn="r"/>
              </a:tabLst>
              <a:defRPr/>
            </a:lvl3pPr>
            <a:lvl4pPr>
              <a:tabLst>
                <a:tab pos="5448137" algn="r"/>
              </a:tabLst>
              <a:defRPr/>
            </a:lvl4pPr>
            <a:lvl5pPr>
              <a:tabLst>
                <a:tab pos="5448137"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184289120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slideLayout" Target="../slideLayouts/slideLayout20.xml"/><Relationship Id="rId26" Type="http://schemas.openxmlformats.org/officeDocument/2006/relationships/theme" Target="../theme/theme2.xml"/><Relationship Id="rId3" Type="http://schemas.openxmlformats.org/officeDocument/2006/relationships/slideLayout" Target="../slideLayouts/slideLayout5.xml"/><Relationship Id="rId21" Type="http://schemas.openxmlformats.org/officeDocument/2006/relationships/slideLayout" Target="../slideLayouts/slideLayout23.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5" Type="http://schemas.openxmlformats.org/officeDocument/2006/relationships/slideLayout" Target="../slideLayouts/slideLayout27.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slideLayout" Target="../slideLayouts/slideLayout22.xml"/><Relationship Id="rId29" Type="http://schemas.openxmlformats.org/officeDocument/2006/relationships/oleObject" Target="../embeddings/oleObject2.bin"/><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slideLayout" Target="../slideLayouts/slideLayout26.xml"/><Relationship Id="rId5" Type="http://schemas.openxmlformats.org/officeDocument/2006/relationships/slideLayout" Target="../slideLayouts/slideLayout7.xml"/><Relationship Id="rId15" Type="http://schemas.openxmlformats.org/officeDocument/2006/relationships/slideLayout" Target="../slideLayouts/slideLayout17.xml"/><Relationship Id="rId23" Type="http://schemas.openxmlformats.org/officeDocument/2006/relationships/slideLayout" Target="../slideLayouts/slideLayout25.xml"/><Relationship Id="rId28" Type="http://schemas.openxmlformats.org/officeDocument/2006/relationships/tags" Target="../tags/tag3.xml"/><Relationship Id="rId10" Type="http://schemas.openxmlformats.org/officeDocument/2006/relationships/slideLayout" Target="../slideLayouts/slideLayout12.xml"/><Relationship Id="rId19" Type="http://schemas.openxmlformats.org/officeDocument/2006/relationships/slideLayout" Target="../slideLayouts/slideLayout21.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slideLayout" Target="../slideLayouts/slideLayout24.xml"/><Relationship Id="rId27" Type="http://schemas.openxmlformats.org/officeDocument/2006/relationships/vmlDrawing" Target="../drawings/vmlDrawing2.vml"/><Relationship Id="rId30"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7" Type="http://schemas.openxmlformats.org/officeDocument/2006/relationships/image" Target="../media/image1.emf"/><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oleObject" Target="../embeddings/oleObject3.bin"/><Relationship Id="rId5" Type="http://schemas.openxmlformats.org/officeDocument/2006/relationships/tags" Target="../tags/tag4.xml"/><Relationship Id="rId4" Type="http://schemas.openxmlformats.org/officeDocument/2006/relationships/vmlDrawing" Target="../drawings/vmlDrawing3.vml"/></Relationships>
</file>

<file path=ppt/slideMasters/_rels/slideMaster4.xml.rels><?xml version="1.0" encoding="UTF-8" standalone="yes"?>
<Relationships xmlns="http://schemas.openxmlformats.org/package/2006/relationships"><Relationship Id="rId3" Type="http://schemas.openxmlformats.org/officeDocument/2006/relationships/vmlDrawing" Target="../drawings/vmlDrawing4.vml"/><Relationship Id="rId2" Type="http://schemas.openxmlformats.org/officeDocument/2006/relationships/theme" Target="../theme/theme4.xml"/><Relationship Id="rId1" Type="http://schemas.openxmlformats.org/officeDocument/2006/relationships/slideLayout" Target="../slideLayouts/slideLayout30.x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5"/>
            </p:custDataLst>
            <p:extLst>
              <p:ext uri="{D42A27DB-BD31-4B8C-83A1-F6EECF244321}">
                <p14:modId xmlns:p14="http://schemas.microsoft.com/office/powerpoint/2010/main" val="7888233"/>
              </p:ext>
            </p:extLst>
          </p:nvPr>
        </p:nvGraphicFramePr>
        <p:xfrm>
          <a:off x="1859" y="1757"/>
          <a:ext cx="1856" cy="1750"/>
        </p:xfrm>
        <a:graphic>
          <a:graphicData uri="http://schemas.openxmlformats.org/presentationml/2006/ole">
            <mc:AlternateContent xmlns:mc="http://schemas.openxmlformats.org/markup-compatibility/2006">
              <mc:Choice xmlns:v="urn:schemas-microsoft-com:vml" Requires="v">
                <p:oleObj spid="_x0000_s11347" name="think-cell Slide" r:id="rId6" imgW="360" imgH="360" progId="">
                  <p:embed/>
                </p:oleObj>
              </mc:Choice>
              <mc:Fallback>
                <p:oleObj name="think-cell Slide" r:id="rId6" imgW="360" imgH="360" progId="">
                  <p:embed/>
                  <p:pic>
                    <p:nvPicPr>
                      <p:cNvPr id="0" name="Picture 6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59" y="1757"/>
                        <a:ext cx="1856" cy="1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14471161"/>
      </p:ext>
    </p:extLst>
  </p:cSld>
  <p:clrMap bg1="lt1" tx1="dk1" bg2="lt2" tx2="dk2" accent1="accent1" accent2="accent2" accent3="accent3" accent4="accent4" accent5="accent5" accent6="accent6" hlink="hlink" folHlink="folHlink"/>
  <p:sldLayoutIdLst>
    <p:sldLayoutId id="2147483820" r:id="rId1"/>
    <p:sldLayoutId id="2147483821" r:id="rId2"/>
  </p:sldLayoutIdLst>
  <p:transition>
    <p:fade/>
  </p:transition>
  <p:timing>
    <p:tnLst>
      <p:par>
        <p:cTn id="1" dur="indefinite" restart="never" nodeType="tmRoot"/>
      </p:par>
    </p:tnLst>
  </p:timing>
  <p:hf hdr="0" dt="0"/>
  <p:txStyles>
    <p:titleStyle>
      <a:lvl1pPr algn="l" defTabSz="990571" rtl="0" eaLnBrk="1" latinLnBrk="0" hangingPunct="1">
        <a:spcBef>
          <a:spcPct val="0"/>
        </a:spcBef>
        <a:buNone/>
        <a:defRPr sz="2000" kern="1200">
          <a:solidFill>
            <a:schemeClr val="tx1"/>
          </a:solidFill>
          <a:latin typeface="+mj-lt"/>
          <a:ea typeface="+mj-ea"/>
          <a:cs typeface="+mj-cs"/>
        </a:defRPr>
      </a:lvl1pPr>
    </p:titleStyle>
    <p:bodyStyle>
      <a:lvl1pPr marL="0" indent="0" algn="l" defTabSz="990571" rtl="0" eaLnBrk="1" latinLnBrk="0" hangingPunct="1">
        <a:spcBef>
          <a:spcPts val="0"/>
        </a:spcBef>
        <a:spcAft>
          <a:spcPts val="1083"/>
        </a:spcAft>
        <a:buSzPct val="100000"/>
        <a:buFont typeface="Arial" panose="020B0604020202020204" pitchFamily="34" charset="0"/>
        <a:buNone/>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a:buNone/>
        <a:defRPr lang="en-US" sz="1000" b="1" kern="1200" dirty="0" smtClean="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smtClean="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smtClean="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smtClean="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3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9pPr>
    </p:bodyStyle>
    <p:otherStyle>
      <a:defPPr>
        <a:defRPr lang="en-US"/>
      </a:defPPr>
      <a:lvl1pPr marL="0" algn="l" defTabSz="990571" rtl="0" eaLnBrk="1" latinLnBrk="0" hangingPunct="1">
        <a:defRPr sz="1950" kern="1200">
          <a:solidFill>
            <a:schemeClr val="tx1"/>
          </a:solidFill>
          <a:latin typeface="+mn-lt"/>
          <a:ea typeface="+mn-ea"/>
          <a:cs typeface="+mn-cs"/>
        </a:defRPr>
      </a:lvl1pPr>
      <a:lvl2pPr marL="495286" algn="l" defTabSz="990571" rtl="0" eaLnBrk="1" latinLnBrk="0" hangingPunct="1">
        <a:defRPr sz="1950" kern="1200">
          <a:solidFill>
            <a:schemeClr val="tx1"/>
          </a:solidFill>
          <a:latin typeface="+mn-lt"/>
          <a:ea typeface="+mn-ea"/>
          <a:cs typeface="+mn-cs"/>
        </a:defRPr>
      </a:lvl2pPr>
      <a:lvl3pPr marL="990571" algn="l" defTabSz="990571" rtl="0" eaLnBrk="1" latinLnBrk="0" hangingPunct="1">
        <a:defRPr sz="1950" kern="1200">
          <a:solidFill>
            <a:schemeClr val="tx1"/>
          </a:solidFill>
          <a:latin typeface="+mn-lt"/>
          <a:ea typeface="+mn-ea"/>
          <a:cs typeface="+mn-cs"/>
        </a:defRPr>
      </a:lvl3pPr>
      <a:lvl4pPr marL="1485856" algn="l" defTabSz="990571" rtl="0" eaLnBrk="1" latinLnBrk="0" hangingPunct="1">
        <a:defRPr sz="1950" kern="1200">
          <a:solidFill>
            <a:schemeClr val="tx1"/>
          </a:solidFill>
          <a:latin typeface="+mn-lt"/>
          <a:ea typeface="+mn-ea"/>
          <a:cs typeface="+mn-cs"/>
        </a:defRPr>
      </a:lvl4pPr>
      <a:lvl5pPr marL="1981140" algn="l" defTabSz="990571" rtl="0" eaLnBrk="1" latinLnBrk="0" hangingPunct="1">
        <a:defRPr sz="1950" kern="1200">
          <a:solidFill>
            <a:schemeClr val="tx1"/>
          </a:solidFill>
          <a:latin typeface="+mn-lt"/>
          <a:ea typeface="+mn-ea"/>
          <a:cs typeface="+mn-cs"/>
        </a:defRPr>
      </a:lvl5pPr>
      <a:lvl6pPr marL="2476426" algn="l" defTabSz="990571" rtl="0" eaLnBrk="1" latinLnBrk="0" hangingPunct="1">
        <a:defRPr sz="1950" kern="1200">
          <a:solidFill>
            <a:schemeClr val="tx1"/>
          </a:solidFill>
          <a:latin typeface="+mn-lt"/>
          <a:ea typeface="+mn-ea"/>
          <a:cs typeface="+mn-cs"/>
        </a:defRPr>
      </a:lvl6pPr>
      <a:lvl7pPr marL="2971711" algn="l" defTabSz="990571" rtl="0" eaLnBrk="1" latinLnBrk="0" hangingPunct="1">
        <a:defRPr sz="1950" kern="1200">
          <a:solidFill>
            <a:schemeClr val="tx1"/>
          </a:solidFill>
          <a:latin typeface="+mn-lt"/>
          <a:ea typeface="+mn-ea"/>
          <a:cs typeface="+mn-cs"/>
        </a:defRPr>
      </a:lvl7pPr>
      <a:lvl8pPr marL="3466995" algn="l" defTabSz="990571" rtl="0" eaLnBrk="1" latinLnBrk="0" hangingPunct="1">
        <a:defRPr sz="1950" kern="1200">
          <a:solidFill>
            <a:schemeClr val="tx1"/>
          </a:solidFill>
          <a:latin typeface="+mn-lt"/>
          <a:ea typeface="+mn-ea"/>
          <a:cs typeface="+mn-cs"/>
        </a:defRPr>
      </a:lvl8pPr>
      <a:lvl9pPr marL="3962281" algn="l" defTabSz="990571" rtl="0" eaLnBrk="1" latinLnBrk="0" hangingPunct="1">
        <a:defRPr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474">
          <p15:clr>
            <a:srgbClr val="A4A3A4"/>
          </p15:clr>
        </p15:guide>
        <p15:guide id="2" orient="horz" pos="2381">
          <p15:clr>
            <a:srgbClr val="A4A3A4"/>
          </p15:clr>
        </p15:guide>
        <p15:guide id="3" orient="horz" pos="4431">
          <p15:clr>
            <a:srgbClr val="A4A3A4"/>
          </p15:clr>
        </p15:guide>
        <p15:guide id="4" pos="273">
          <p15:clr>
            <a:srgbClr val="A4A3A4"/>
          </p15:clr>
        </p15:guide>
        <p15:guide id="5" pos="6461">
          <p15:clr>
            <a:srgbClr val="A4A3A4"/>
          </p15:clr>
        </p15:guide>
        <p15:guide id="6" orient="horz" pos="1180">
          <p15:clr>
            <a:srgbClr val="A4A3A4"/>
          </p15:clr>
        </p15:guide>
        <p15:guide id="7" orient="horz" pos="220">
          <p15:clr>
            <a:srgbClr val="A4A3A4"/>
          </p15:clr>
        </p15:guide>
        <p15:guide id="8" orient="horz" pos="4497">
          <p15:clr>
            <a:srgbClr val="A4A3A4"/>
          </p15:clr>
        </p15:guide>
        <p15:guide id="9" pos="4361">
          <p15:clr>
            <a:srgbClr val="A4A3A4"/>
          </p15:clr>
        </p15:guide>
        <p15:guide id="10" orient="horz" pos="260">
          <p15:clr>
            <a:srgbClr val="A4A3A4"/>
          </p15:clr>
        </p15:guide>
        <p15:guide id="11" pos="1210">
          <p15:clr>
            <a:srgbClr val="A4A3A4"/>
          </p15:clr>
        </p15:guide>
        <p15:guide id="12" pos="1323">
          <p15:clr>
            <a:srgbClr val="A4A3A4"/>
          </p15:clr>
        </p15:guide>
        <p15:guide id="13" pos="2260">
          <p15:clr>
            <a:srgbClr val="A4A3A4"/>
          </p15:clr>
        </p15:guide>
        <p15:guide id="14" pos="2373">
          <p15:clr>
            <a:srgbClr val="A4A3A4"/>
          </p15:clr>
        </p15:guide>
        <p15:guide id="15" pos="5410">
          <p15:clr>
            <a:srgbClr val="A4A3A4"/>
          </p15:clr>
        </p15:guide>
        <p15:guide id="16" pos="3306">
          <p15:clr>
            <a:srgbClr val="A4A3A4"/>
          </p15:clr>
        </p15:guide>
        <p15:guide id="17" pos="3424">
          <p15:clr>
            <a:srgbClr val="A4A3A4"/>
          </p15:clr>
        </p15:guide>
        <p15:guide id="18" pos="3368">
          <p15:clr>
            <a:srgbClr val="A4A3A4"/>
          </p15:clr>
        </p15:guide>
        <p15:guide id="19" pos="5525">
          <p15:clr>
            <a:srgbClr val="A4A3A4"/>
          </p15:clr>
        </p15:guide>
        <p15:guide id="21" orient="horz" pos="706">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8"/>
            </p:custDataLst>
            <p:extLst>
              <p:ext uri="{D42A27DB-BD31-4B8C-83A1-F6EECF244321}">
                <p14:modId xmlns:p14="http://schemas.microsoft.com/office/powerpoint/2010/main" val="166891810"/>
              </p:ext>
            </p:extLst>
          </p:nvPr>
        </p:nvGraphicFramePr>
        <p:xfrm>
          <a:off x="1859" y="1757"/>
          <a:ext cx="1856" cy="1750"/>
        </p:xfrm>
        <a:graphic>
          <a:graphicData uri="http://schemas.openxmlformats.org/presentationml/2006/ole">
            <mc:AlternateContent xmlns:mc="http://schemas.openxmlformats.org/markup-compatibility/2006">
              <mc:Choice xmlns:v="urn:schemas-microsoft-com:vml" Requires="v">
                <p:oleObj spid="_x0000_s2386" name="think-cell Slide" r:id="rId29" imgW="360" imgH="360" progId="">
                  <p:embed/>
                </p:oleObj>
              </mc:Choice>
              <mc:Fallback>
                <p:oleObj name="think-cell Slide" r:id="rId29" imgW="360" imgH="360" progId="">
                  <p:embed/>
                  <p:pic>
                    <p:nvPicPr>
                      <p:cNvPr id="0" name="Picture 32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859" y="1757"/>
                        <a:ext cx="1856" cy="1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433388" y="359511"/>
            <a:ext cx="9823450" cy="762967"/>
          </a:xfrm>
          <a:prstGeom prst="rect">
            <a:avLst/>
          </a:prstGeom>
        </p:spPr>
        <p:txBody>
          <a:bodyPr vert="horz" lIns="0" tIns="0" rIns="0" bIns="0" rtlCol="0" anchor="t" anchorCtr="0">
            <a:noAutofit/>
          </a:bodyPr>
          <a:lstStyle/>
          <a:p>
            <a:r>
              <a:rPr lang="en-US" noProof="0" dirty="0"/>
              <a:t>Click to edit Master title style</a:t>
            </a:r>
            <a:br>
              <a:rPr lang="en-US" noProof="0" dirty="0"/>
            </a:br>
            <a:endParaRPr lang="en-US" noProof="0" dirty="0"/>
          </a:p>
        </p:txBody>
      </p:sp>
      <p:sp>
        <p:nvSpPr>
          <p:cNvPr id="18" name="TextBox 17"/>
          <p:cNvSpPr txBox="1"/>
          <p:nvPr userDrawn="1"/>
        </p:nvSpPr>
        <p:spPr>
          <a:xfrm>
            <a:off x="433388" y="7139694"/>
            <a:ext cx="4696232" cy="216726"/>
          </a:xfrm>
          <a:prstGeom prst="rect">
            <a:avLst/>
          </a:prstGeom>
          <a:noFill/>
        </p:spPr>
        <p:txBody>
          <a:bodyPr wrap="square" lIns="0" tIns="0" rIns="0" bIns="0" rtlCol="0">
            <a:noAutofit/>
          </a:bodyPr>
          <a:lstStyle/>
          <a:p>
            <a:pPr marL="0" indent="0">
              <a:spcBef>
                <a:spcPts val="650"/>
              </a:spcBef>
              <a:buSzPct val="100000"/>
              <a:buFont typeface="Arial"/>
              <a:buNone/>
            </a:pPr>
            <a:r>
              <a:rPr lang="ru-RU" sz="704" noProof="0" dirty="0" smtClean="0">
                <a:solidFill>
                  <a:schemeClr val="tx1"/>
                </a:solidFill>
              </a:rPr>
              <a:t>© 2017 </a:t>
            </a:r>
            <a:r>
              <a:rPr lang="ru-RU" sz="704" noProof="0" dirty="0" err="1" smtClean="0">
                <a:solidFill>
                  <a:schemeClr val="tx1"/>
                </a:solidFill>
              </a:rPr>
              <a:t>ПрАТ</a:t>
            </a:r>
            <a:r>
              <a:rPr lang="ru-RU" sz="704" noProof="0" dirty="0" smtClean="0">
                <a:solidFill>
                  <a:schemeClr val="tx1"/>
                </a:solidFill>
              </a:rPr>
              <a:t> «</a:t>
            </a:r>
            <a:r>
              <a:rPr lang="ru-RU" sz="704" noProof="0" dirty="0" err="1" smtClean="0">
                <a:solidFill>
                  <a:schemeClr val="tx1"/>
                </a:solidFill>
              </a:rPr>
              <a:t>Делойт</a:t>
            </a:r>
            <a:r>
              <a:rPr lang="ru-RU" sz="704" noProof="0" dirty="0" smtClean="0">
                <a:solidFill>
                  <a:schemeClr val="tx1"/>
                </a:solidFill>
              </a:rPr>
              <a:t> </a:t>
            </a:r>
            <a:r>
              <a:rPr lang="ru-RU" sz="704" noProof="0" dirty="0" err="1" smtClean="0">
                <a:solidFill>
                  <a:schemeClr val="tx1"/>
                </a:solidFill>
              </a:rPr>
              <a:t>енд</a:t>
            </a:r>
            <a:r>
              <a:rPr lang="ru-RU" sz="704" noProof="0" dirty="0" smtClean="0">
                <a:solidFill>
                  <a:schemeClr val="tx1"/>
                </a:solidFill>
              </a:rPr>
              <a:t> Туш ЮСК»</a:t>
            </a:r>
          </a:p>
        </p:txBody>
      </p:sp>
      <p:sp>
        <p:nvSpPr>
          <p:cNvPr id="19" name="Text Placeholder 18"/>
          <p:cNvSpPr>
            <a:spLocks noGrp="1"/>
          </p:cNvSpPr>
          <p:nvPr>
            <p:ph type="body" idx="1"/>
          </p:nvPr>
        </p:nvSpPr>
        <p:spPr>
          <a:xfrm>
            <a:off x="442913" y="1883298"/>
            <a:ext cx="9813925" cy="5199026"/>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 name="TextBox 2"/>
          <p:cNvSpPr txBox="1"/>
          <p:nvPr userDrawn="1"/>
        </p:nvSpPr>
        <p:spPr>
          <a:xfrm>
            <a:off x="9986759" y="7138988"/>
            <a:ext cx="270079" cy="108363"/>
          </a:xfrm>
          <a:prstGeom prst="rect">
            <a:avLst/>
          </a:prstGeom>
          <a:noFill/>
        </p:spPr>
        <p:txBody>
          <a:bodyPr wrap="square" lIns="0" tIns="0" rIns="0" bIns="0" rtlCol="0">
            <a:noAutofit/>
          </a:bodyPr>
          <a:lstStyle/>
          <a:p>
            <a:pPr marL="0" indent="0" algn="r">
              <a:spcBef>
                <a:spcPts val="650"/>
              </a:spcBef>
              <a:buSzPct val="100000"/>
              <a:buFont typeface="Arial"/>
              <a:buNone/>
            </a:pPr>
            <a:fld id="{C58DF478-B544-4ED8-9ED4-6A2648E2D233}" type="slidenum">
              <a:rPr lang="en-US" sz="704" noProof="0" smtClean="0">
                <a:solidFill>
                  <a:schemeClr val="tx1"/>
                </a:solidFill>
              </a:rPr>
              <a:pPr marL="0" indent="0" algn="r">
                <a:spcBef>
                  <a:spcPts val="650"/>
                </a:spcBef>
                <a:buSzPct val="100000"/>
                <a:buFont typeface="Arial"/>
                <a:buNone/>
              </a:pPr>
              <a:t>‹#›</a:t>
            </a:fld>
            <a:endParaRPr lang="en-US" sz="704" noProof="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54" r:id="rId1"/>
    <p:sldLayoutId id="2147483681" r:id="rId2"/>
    <p:sldLayoutId id="2147483678" r:id="rId3"/>
    <p:sldLayoutId id="2147483695" r:id="rId4"/>
    <p:sldLayoutId id="2147483752" r:id="rId5"/>
    <p:sldLayoutId id="2147483696" r:id="rId6"/>
    <p:sldLayoutId id="2147483697" r:id="rId7"/>
    <p:sldLayoutId id="2147483712" r:id="rId8"/>
    <p:sldLayoutId id="2147483840" r:id="rId9"/>
    <p:sldLayoutId id="2147483713" r:id="rId10"/>
    <p:sldLayoutId id="2147483839" r:id="rId11"/>
    <p:sldLayoutId id="2147483753" r:id="rId12"/>
    <p:sldLayoutId id="2147483699" r:id="rId13"/>
    <p:sldLayoutId id="2147483717" r:id="rId14"/>
    <p:sldLayoutId id="2147483716" r:id="rId15"/>
    <p:sldLayoutId id="2147483714" r:id="rId16"/>
    <p:sldLayoutId id="2147483728" r:id="rId17"/>
    <p:sldLayoutId id="2147483826" r:id="rId18"/>
    <p:sldLayoutId id="2147483827" r:id="rId19"/>
    <p:sldLayoutId id="2147483825" r:id="rId20"/>
    <p:sldLayoutId id="2147483824" r:id="rId21"/>
    <p:sldLayoutId id="2147483721" r:id="rId22"/>
    <p:sldLayoutId id="2147483725" r:id="rId23"/>
    <p:sldLayoutId id="2147483726" r:id="rId24"/>
    <p:sldLayoutId id="2147483841" r:id="rId25"/>
  </p:sldLayoutIdLst>
  <p:transition>
    <p:fade/>
  </p:transition>
  <p:timing>
    <p:tnLst>
      <p:par>
        <p:cTn id="1" dur="indefinite" restart="never" nodeType="tmRoot"/>
      </p:par>
    </p:tnLst>
  </p:timing>
  <p:hf hdr="0" dt="0"/>
  <p:txStyles>
    <p:titleStyle>
      <a:lvl1pPr algn="l" defTabSz="990571" rtl="0" eaLnBrk="1" latinLnBrk="0" hangingPunct="1">
        <a:spcBef>
          <a:spcPct val="0"/>
        </a:spcBef>
        <a:buNone/>
        <a:defRPr sz="2000" kern="1200">
          <a:solidFill>
            <a:schemeClr val="tx1"/>
          </a:solidFill>
          <a:latin typeface="+mj-lt"/>
          <a:ea typeface="+mj-ea"/>
          <a:cs typeface="+mj-cs"/>
        </a:defRPr>
      </a:lvl1pPr>
    </p:titleStyle>
    <p:bodyStyle>
      <a:lvl1pPr marL="0" indent="0" algn="l" defTabSz="990571" rtl="0" eaLnBrk="1" latinLnBrk="0" hangingPunct="1">
        <a:spcBef>
          <a:spcPts val="0"/>
        </a:spcBef>
        <a:spcAft>
          <a:spcPts val="600"/>
        </a:spcAft>
        <a:buSzPct val="100000"/>
        <a:buFont typeface="Arial" panose="020B0604020202020204" pitchFamily="34" charset="0"/>
        <a:buNone/>
        <a:defRPr sz="1000" b="0" kern="1200">
          <a:solidFill>
            <a:schemeClr val="tx1"/>
          </a:solidFill>
          <a:latin typeface="+mn-lt"/>
          <a:ea typeface="+mn-ea"/>
          <a:cs typeface="+mn-cs"/>
        </a:defRPr>
      </a:lvl1pPr>
      <a:lvl2pPr marL="0" indent="0" algn="l" defTabSz="990571" rtl="0" eaLnBrk="1" latinLnBrk="0" hangingPunct="1">
        <a:spcBef>
          <a:spcPts val="0"/>
        </a:spcBef>
        <a:spcAft>
          <a:spcPts val="600"/>
        </a:spcAft>
        <a:buClrTx/>
        <a:buSzPct val="100000"/>
        <a:buFont typeface="Arial"/>
        <a:buNone/>
        <a:defRPr lang="en-US" sz="1000" b="1" kern="1200" dirty="0" smtClean="0">
          <a:solidFill>
            <a:schemeClr val="tx1"/>
          </a:solidFill>
          <a:latin typeface="+mn-lt"/>
          <a:ea typeface="+mn-ea"/>
          <a:cs typeface="+mn-cs"/>
        </a:defRPr>
      </a:lvl2pPr>
      <a:lvl3pPr marL="180000" indent="-180000" algn="l" defTabSz="990571" rtl="0" eaLnBrk="1" latinLnBrk="0" hangingPunct="1">
        <a:spcBef>
          <a:spcPts val="0"/>
        </a:spcBef>
        <a:spcAft>
          <a:spcPts val="600"/>
        </a:spcAft>
        <a:buClrTx/>
        <a:buSzPct val="100000"/>
        <a:buFont typeface="Arial" panose="020B0604020202020204" pitchFamily="34" charset="0"/>
        <a:buChar char="•"/>
        <a:defRPr lang="en-US" sz="1000" kern="1200" dirty="0" smtClean="0">
          <a:solidFill>
            <a:schemeClr val="tx1"/>
          </a:solidFill>
          <a:latin typeface="+mn-lt"/>
          <a:ea typeface="+mn-ea"/>
          <a:cs typeface="+mn-cs"/>
        </a:defRPr>
      </a:lvl3pPr>
      <a:lvl4pPr marL="360000" indent="-180000" algn="l" defTabSz="990571" rtl="0" eaLnBrk="1" latinLnBrk="0" hangingPunct="1">
        <a:spcBef>
          <a:spcPts val="0"/>
        </a:spcBef>
        <a:spcAft>
          <a:spcPts val="600"/>
        </a:spcAft>
        <a:buClrTx/>
        <a:buSzPct val="100000"/>
        <a:buFont typeface="Verdana" panose="020B0604030504040204" pitchFamily="34" charset="0"/>
        <a:buChar char="−"/>
        <a:defRPr lang="en-US" sz="1000" kern="1200" baseline="0" dirty="0" smtClean="0">
          <a:solidFill>
            <a:schemeClr val="tx1"/>
          </a:solidFill>
          <a:latin typeface="+mn-lt"/>
          <a:ea typeface="+mn-ea"/>
          <a:cs typeface="+mn-cs"/>
        </a:defRPr>
      </a:lvl4pPr>
      <a:lvl5pPr marL="540000" indent="-180000" algn="l" defTabSz="865030" rtl="0" eaLnBrk="1" latinLnBrk="0" hangingPunct="1">
        <a:spcBef>
          <a:spcPts val="0"/>
        </a:spcBef>
        <a:spcAft>
          <a:spcPts val="600"/>
        </a:spcAft>
        <a:buClrTx/>
        <a:buSzPct val="100000"/>
        <a:buFont typeface="Arial" panose="020B0604020202020204" pitchFamily="34" charset="0"/>
        <a:buChar char="•"/>
        <a:tabLst/>
        <a:defRPr lang="en-US" sz="1000" kern="1200" baseline="0" dirty="0" smtClean="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3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9pPr>
    </p:bodyStyle>
    <p:otherStyle>
      <a:defPPr>
        <a:defRPr lang="en-US"/>
      </a:defPPr>
      <a:lvl1pPr marL="0" algn="l" defTabSz="990571" rtl="0" eaLnBrk="1" latinLnBrk="0" hangingPunct="1">
        <a:defRPr sz="1950" kern="1200">
          <a:solidFill>
            <a:schemeClr val="tx1"/>
          </a:solidFill>
          <a:latin typeface="+mn-lt"/>
          <a:ea typeface="+mn-ea"/>
          <a:cs typeface="+mn-cs"/>
        </a:defRPr>
      </a:lvl1pPr>
      <a:lvl2pPr marL="495286" algn="l" defTabSz="990571" rtl="0" eaLnBrk="1" latinLnBrk="0" hangingPunct="1">
        <a:defRPr sz="1950" kern="1200">
          <a:solidFill>
            <a:schemeClr val="tx1"/>
          </a:solidFill>
          <a:latin typeface="+mn-lt"/>
          <a:ea typeface="+mn-ea"/>
          <a:cs typeface="+mn-cs"/>
        </a:defRPr>
      </a:lvl2pPr>
      <a:lvl3pPr marL="990571" algn="l" defTabSz="990571" rtl="0" eaLnBrk="1" latinLnBrk="0" hangingPunct="1">
        <a:defRPr sz="1950" kern="1200">
          <a:solidFill>
            <a:schemeClr val="tx1"/>
          </a:solidFill>
          <a:latin typeface="+mn-lt"/>
          <a:ea typeface="+mn-ea"/>
          <a:cs typeface="+mn-cs"/>
        </a:defRPr>
      </a:lvl3pPr>
      <a:lvl4pPr marL="1485856" algn="l" defTabSz="990571" rtl="0" eaLnBrk="1" latinLnBrk="0" hangingPunct="1">
        <a:defRPr sz="1950" kern="1200">
          <a:solidFill>
            <a:schemeClr val="tx1"/>
          </a:solidFill>
          <a:latin typeface="+mn-lt"/>
          <a:ea typeface="+mn-ea"/>
          <a:cs typeface="+mn-cs"/>
        </a:defRPr>
      </a:lvl4pPr>
      <a:lvl5pPr marL="1981140" algn="l" defTabSz="990571" rtl="0" eaLnBrk="1" latinLnBrk="0" hangingPunct="1">
        <a:defRPr sz="1950" kern="1200">
          <a:solidFill>
            <a:schemeClr val="tx1"/>
          </a:solidFill>
          <a:latin typeface="+mn-lt"/>
          <a:ea typeface="+mn-ea"/>
          <a:cs typeface="+mn-cs"/>
        </a:defRPr>
      </a:lvl5pPr>
      <a:lvl6pPr marL="2476426" algn="l" defTabSz="990571" rtl="0" eaLnBrk="1" latinLnBrk="0" hangingPunct="1">
        <a:defRPr sz="1950" kern="1200">
          <a:solidFill>
            <a:schemeClr val="tx1"/>
          </a:solidFill>
          <a:latin typeface="+mn-lt"/>
          <a:ea typeface="+mn-ea"/>
          <a:cs typeface="+mn-cs"/>
        </a:defRPr>
      </a:lvl6pPr>
      <a:lvl7pPr marL="2971711" algn="l" defTabSz="990571" rtl="0" eaLnBrk="1" latinLnBrk="0" hangingPunct="1">
        <a:defRPr sz="1950" kern="1200">
          <a:solidFill>
            <a:schemeClr val="tx1"/>
          </a:solidFill>
          <a:latin typeface="+mn-lt"/>
          <a:ea typeface="+mn-ea"/>
          <a:cs typeface="+mn-cs"/>
        </a:defRPr>
      </a:lvl7pPr>
      <a:lvl8pPr marL="3466995" algn="l" defTabSz="990571" rtl="0" eaLnBrk="1" latinLnBrk="0" hangingPunct="1">
        <a:defRPr sz="1950" kern="1200">
          <a:solidFill>
            <a:schemeClr val="tx1"/>
          </a:solidFill>
          <a:latin typeface="+mn-lt"/>
          <a:ea typeface="+mn-ea"/>
          <a:cs typeface="+mn-cs"/>
        </a:defRPr>
      </a:lvl8pPr>
      <a:lvl9pPr marL="3962281" algn="l" defTabSz="990571" rtl="0" eaLnBrk="1" latinLnBrk="0" hangingPunct="1">
        <a:defRPr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474" userDrawn="1">
          <p15:clr>
            <a:srgbClr val="A4A3A4"/>
          </p15:clr>
        </p15:guide>
        <p15:guide id="2" orient="horz" pos="2381" userDrawn="1">
          <p15:clr>
            <a:srgbClr val="A4A3A4"/>
          </p15:clr>
        </p15:guide>
        <p15:guide id="3" orient="horz" pos="4431" userDrawn="1">
          <p15:clr>
            <a:srgbClr val="A4A3A4"/>
          </p15:clr>
        </p15:guide>
        <p15:guide id="4" pos="273" userDrawn="1">
          <p15:clr>
            <a:srgbClr val="A4A3A4"/>
          </p15:clr>
        </p15:guide>
        <p15:guide id="5" pos="6461" userDrawn="1">
          <p15:clr>
            <a:srgbClr val="A4A3A4"/>
          </p15:clr>
        </p15:guide>
        <p15:guide id="6" orient="horz" pos="1180" userDrawn="1">
          <p15:clr>
            <a:srgbClr val="A4A3A4"/>
          </p15:clr>
        </p15:guide>
        <p15:guide id="7" orient="horz" pos="220" userDrawn="1">
          <p15:clr>
            <a:srgbClr val="A4A3A4"/>
          </p15:clr>
        </p15:guide>
        <p15:guide id="8" orient="horz" pos="4497" userDrawn="1">
          <p15:clr>
            <a:srgbClr val="A4A3A4"/>
          </p15:clr>
        </p15:guide>
        <p15:guide id="10" pos="4361" userDrawn="1">
          <p15:clr>
            <a:srgbClr val="A4A3A4"/>
          </p15:clr>
        </p15:guide>
        <p15:guide id="11" orient="horz" pos="260" userDrawn="1">
          <p15:clr>
            <a:srgbClr val="A4A3A4"/>
          </p15:clr>
        </p15:guide>
        <p15:guide id="12" pos="1210" userDrawn="1">
          <p15:clr>
            <a:srgbClr val="A4A3A4"/>
          </p15:clr>
        </p15:guide>
        <p15:guide id="13" pos="1323" userDrawn="1">
          <p15:clr>
            <a:srgbClr val="A4A3A4"/>
          </p15:clr>
        </p15:guide>
        <p15:guide id="14" pos="2260" userDrawn="1">
          <p15:clr>
            <a:srgbClr val="A4A3A4"/>
          </p15:clr>
        </p15:guide>
        <p15:guide id="15" pos="2373" userDrawn="1">
          <p15:clr>
            <a:srgbClr val="A4A3A4"/>
          </p15:clr>
        </p15:guide>
        <p15:guide id="16" pos="5410" userDrawn="1">
          <p15:clr>
            <a:srgbClr val="A4A3A4"/>
          </p15:clr>
        </p15:guide>
        <p15:guide id="17" pos="3306" userDrawn="1">
          <p15:clr>
            <a:srgbClr val="A4A3A4"/>
          </p15:clr>
        </p15:guide>
        <p15:guide id="18" pos="3424" userDrawn="1">
          <p15:clr>
            <a:srgbClr val="A4A3A4"/>
          </p15:clr>
        </p15:guide>
        <p15:guide id="19" pos="3368" userDrawn="1">
          <p15:clr>
            <a:srgbClr val="A4A3A4"/>
          </p15:clr>
        </p15:guide>
        <p15:guide id="20" pos="5525" userDrawn="1">
          <p15:clr>
            <a:srgbClr val="A4A3A4"/>
          </p15:clr>
        </p15:guide>
        <p15:guide id="22" orient="horz" pos="706" userDrawn="1">
          <p15:clr>
            <a:srgbClr val="A4A3A4"/>
          </p15:clr>
        </p15:guide>
        <p15:guide id="23" orient="horz" pos="378" userDrawn="1">
          <p15:clr>
            <a:srgbClr val="A4A3A4"/>
          </p15:clr>
        </p15:guide>
        <p15:guide id="24" orient="horz" pos="612" userDrawn="1">
          <p15:clr>
            <a:srgbClr val="A4A3A4"/>
          </p15:clr>
        </p15:guide>
        <p15:guide id="25" orient="horz" pos="492" userDrawn="1">
          <p15:clr>
            <a:srgbClr val="A4A3A4"/>
          </p15:clr>
        </p15:guide>
        <p15:guide id="26" orient="horz" pos="4558" userDrawn="1">
          <p15:clr>
            <a:srgbClr val="A4A3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5"/>
            </p:custDataLst>
            <p:extLst>
              <p:ext uri="{D42A27DB-BD31-4B8C-83A1-F6EECF244321}">
                <p14:modId xmlns:p14="http://schemas.microsoft.com/office/powerpoint/2010/main" val="295203225"/>
              </p:ext>
            </p:extLst>
          </p:nvPr>
        </p:nvGraphicFramePr>
        <p:xfrm>
          <a:off x="1859" y="1757"/>
          <a:ext cx="1856" cy="1750"/>
        </p:xfrm>
        <a:graphic>
          <a:graphicData uri="http://schemas.openxmlformats.org/presentationml/2006/ole">
            <mc:AlternateContent xmlns:mc="http://schemas.openxmlformats.org/markup-compatibility/2006">
              <mc:Choice xmlns:v="urn:schemas-microsoft-com:vml" Requires="v">
                <p:oleObj spid="_x0000_s13378" name="think-cell Slide" r:id="rId6" imgW="360" imgH="360" progId="">
                  <p:embed/>
                </p:oleObj>
              </mc:Choice>
              <mc:Fallback>
                <p:oleObj name="think-cell Slide" r:id="rId6" imgW="360" imgH="360" progId="">
                  <p:embed/>
                  <p:pic>
                    <p:nvPicPr>
                      <p:cNvPr id="0" name="Picture 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59" y="1757"/>
                        <a:ext cx="1856" cy="1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433388" y="359511"/>
            <a:ext cx="9823450" cy="762967"/>
          </a:xfrm>
          <a:prstGeom prst="rect">
            <a:avLst/>
          </a:prstGeom>
        </p:spPr>
        <p:txBody>
          <a:bodyPr vert="horz" lIns="0" tIns="0" rIns="0" bIns="0" rtlCol="0" anchor="t" anchorCtr="0">
            <a:noAutofit/>
          </a:bodyPr>
          <a:lstStyle/>
          <a:p>
            <a:r>
              <a:rPr lang="en-US" noProof="0" dirty="0"/>
              <a:t>Click to edit Master title style</a:t>
            </a:r>
            <a:br>
              <a:rPr lang="en-US" noProof="0" dirty="0"/>
            </a:br>
            <a:endParaRPr lang="en-US" noProof="0" dirty="0"/>
          </a:p>
        </p:txBody>
      </p:sp>
      <p:sp>
        <p:nvSpPr>
          <p:cNvPr id="15" name="TextBox 14"/>
          <p:cNvSpPr txBox="1"/>
          <p:nvPr userDrawn="1"/>
        </p:nvSpPr>
        <p:spPr>
          <a:xfrm>
            <a:off x="5441859" y="7139694"/>
            <a:ext cx="4294054" cy="216726"/>
          </a:xfrm>
          <a:prstGeom prst="rect">
            <a:avLst/>
          </a:prstGeom>
          <a:noFill/>
        </p:spPr>
        <p:txBody>
          <a:bodyPr wrap="square" lIns="0" tIns="0" rIns="0" bIns="0" rtlCol="0">
            <a:noAutofit/>
          </a:bodyPr>
          <a:lstStyle/>
          <a:p>
            <a:pPr marL="0" indent="0" algn="r">
              <a:spcBef>
                <a:spcPts val="0"/>
              </a:spcBef>
              <a:buSzPct val="100000"/>
              <a:buFont typeface="Arial"/>
              <a:buNone/>
            </a:pPr>
            <a:r>
              <a:rPr lang="en-US" sz="704" noProof="0" dirty="0">
                <a:solidFill>
                  <a:schemeClr val="bg1"/>
                </a:solidFill>
              </a:rPr>
              <a:t>Presentation title</a:t>
            </a:r>
            <a:br>
              <a:rPr lang="en-US" sz="704" noProof="0" dirty="0">
                <a:solidFill>
                  <a:schemeClr val="bg1"/>
                </a:solidFill>
              </a:rPr>
            </a:br>
            <a:r>
              <a:rPr lang="en-US" sz="704" noProof="0" dirty="0">
                <a:solidFill>
                  <a:schemeClr val="bg1"/>
                </a:solidFill>
              </a:rPr>
              <a:t>[To edit, click View &gt; Slide Master &gt; Slide Master]</a:t>
            </a:r>
          </a:p>
        </p:txBody>
      </p:sp>
      <p:sp>
        <p:nvSpPr>
          <p:cNvPr id="18" name="TextBox 17"/>
          <p:cNvSpPr txBox="1"/>
          <p:nvPr userDrawn="1"/>
        </p:nvSpPr>
        <p:spPr>
          <a:xfrm>
            <a:off x="433388" y="7139694"/>
            <a:ext cx="4696232" cy="216726"/>
          </a:xfrm>
          <a:prstGeom prst="rect">
            <a:avLst/>
          </a:prstGeom>
          <a:noFill/>
        </p:spPr>
        <p:txBody>
          <a:bodyPr wrap="square" lIns="0" tIns="0" rIns="0" bIns="0" rtlCol="0">
            <a:noAutofit/>
          </a:bodyPr>
          <a:lstStyle/>
          <a:p>
            <a:pPr marL="0" indent="0">
              <a:spcBef>
                <a:spcPts val="650"/>
              </a:spcBef>
              <a:buSzPct val="100000"/>
              <a:buFont typeface="Arial"/>
              <a:buNone/>
            </a:pPr>
            <a:r>
              <a:rPr lang="ru-RU" sz="704" noProof="0" dirty="0" smtClean="0">
                <a:solidFill>
                  <a:schemeClr val="bg1"/>
                </a:solidFill>
              </a:rPr>
              <a:t>© 2017 </a:t>
            </a:r>
            <a:r>
              <a:rPr lang="ru-RU" sz="704" noProof="0" dirty="0" err="1" smtClean="0">
                <a:solidFill>
                  <a:schemeClr val="bg1"/>
                </a:solidFill>
              </a:rPr>
              <a:t>ПрАТ</a:t>
            </a:r>
            <a:r>
              <a:rPr lang="ru-RU" sz="704" noProof="0" dirty="0" smtClean="0">
                <a:solidFill>
                  <a:schemeClr val="bg1"/>
                </a:solidFill>
              </a:rPr>
              <a:t> «</a:t>
            </a:r>
            <a:r>
              <a:rPr lang="ru-RU" sz="704" noProof="0" dirty="0" err="1" smtClean="0">
                <a:solidFill>
                  <a:schemeClr val="bg1"/>
                </a:solidFill>
              </a:rPr>
              <a:t>Делойт</a:t>
            </a:r>
            <a:r>
              <a:rPr lang="ru-RU" sz="704" noProof="0" dirty="0" smtClean="0">
                <a:solidFill>
                  <a:schemeClr val="bg1"/>
                </a:solidFill>
              </a:rPr>
              <a:t> </a:t>
            </a:r>
            <a:r>
              <a:rPr lang="ru-RU" sz="704" noProof="0" dirty="0" err="1" smtClean="0">
                <a:solidFill>
                  <a:schemeClr val="bg1"/>
                </a:solidFill>
              </a:rPr>
              <a:t>енд</a:t>
            </a:r>
            <a:r>
              <a:rPr lang="ru-RU" sz="704" noProof="0" dirty="0" smtClean="0">
                <a:solidFill>
                  <a:schemeClr val="bg1"/>
                </a:solidFill>
              </a:rPr>
              <a:t> Туш ЮСК»</a:t>
            </a:r>
            <a:endParaRPr lang="fr-FR" sz="704" noProof="0" dirty="0" smtClean="0">
              <a:solidFill>
                <a:schemeClr val="bg1"/>
              </a:solidFill>
            </a:endParaRPr>
          </a:p>
        </p:txBody>
      </p:sp>
      <p:sp>
        <p:nvSpPr>
          <p:cNvPr id="19" name="Text Placeholder 18"/>
          <p:cNvSpPr>
            <a:spLocks noGrp="1"/>
          </p:cNvSpPr>
          <p:nvPr>
            <p:ph type="body" idx="1"/>
          </p:nvPr>
        </p:nvSpPr>
        <p:spPr>
          <a:xfrm>
            <a:off x="442913" y="1883298"/>
            <a:ext cx="9813925" cy="5199026"/>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 name="TextBox 2"/>
          <p:cNvSpPr txBox="1"/>
          <p:nvPr userDrawn="1"/>
        </p:nvSpPr>
        <p:spPr>
          <a:xfrm>
            <a:off x="9986759" y="7138988"/>
            <a:ext cx="270079" cy="108363"/>
          </a:xfrm>
          <a:prstGeom prst="rect">
            <a:avLst/>
          </a:prstGeom>
          <a:noFill/>
        </p:spPr>
        <p:txBody>
          <a:bodyPr wrap="square" lIns="0" tIns="0" rIns="0" bIns="0" rtlCol="0">
            <a:noAutofit/>
          </a:bodyPr>
          <a:lstStyle/>
          <a:p>
            <a:pPr marL="0" indent="0" algn="r">
              <a:spcBef>
                <a:spcPts val="650"/>
              </a:spcBef>
              <a:buSzPct val="100000"/>
              <a:buFont typeface="Arial"/>
              <a:buNone/>
            </a:pPr>
            <a:fld id="{C58DF478-B544-4ED8-9ED4-6A2648E2D233}" type="slidenum">
              <a:rPr lang="en-US" sz="704" noProof="0" smtClean="0">
                <a:solidFill>
                  <a:schemeClr val="bg1"/>
                </a:solidFill>
              </a:rPr>
              <a:pPr marL="0" indent="0" algn="r">
                <a:spcBef>
                  <a:spcPts val="650"/>
                </a:spcBef>
                <a:buSzPct val="100000"/>
                <a:buFont typeface="Arial"/>
                <a:buNone/>
              </a:pPr>
              <a:t>‹#›</a:t>
            </a:fld>
            <a:endParaRPr lang="en-US" sz="704" noProof="0" dirty="0">
              <a:solidFill>
                <a:schemeClr val="bg1"/>
              </a:solidFill>
            </a:endParaRPr>
          </a:p>
        </p:txBody>
      </p:sp>
    </p:spTree>
    <p:extLst>
      <p:ext uri="{BB962C8B-B14F-4D97-AF65-F5344CB8AC3E}">
        <p14:creationId xmlns:p14="http://schemas.microsoft.com/office/powerpoint/2010/main" val="3573266651"/>
      </p:ext>
    </p:extLst>
  </p:cSld>
  <p:clrMap bg1="lt1" tx1="dk1" bg2="lt2" tx2="dk2" accent1="accent1" accent2="accent2" accent3="accent3" accent4="accent4" accent5="accent5" accent6="accent6" hlink="hlink" folHlink="folHlink"/>
  <p:sldLayoutIdLst>
    <p:sldLayoutId id="2147483837" r:id="rId1"/>
    <p:sldLayoutId id="2147483838" r:id="rId2"/>
  </p:sldLayoutIdLst>
  <p:transition>
    <p:fade/>
  </p:transition>
  <p:hf hdr="0" dt="0"/>
  <p:txStyles>
    <p:titleStyle>
      <a:lvl1pPr algn="l" defTabSz="990571" rtl="0" eaLnBrk="1" latinLnBrk="0" hangingPunct="1">
        <a:spcBef>
          <a:spcPct val="0"/>
        </a:spcBef>
        <a:buNone/>
        <a:defRPr sz="2000" kern="1200">
          <a:solidFill>
            <a:schemeClr val="tx1"/>
          </a:solidFill>
          <a:latin typeface="+mj-lt"/>
          <a:ea typeface="+mj-ea"/>
          <a:cs typeface="+mj-cs"/>
        </a:defRPr>
      </a:lvl1pPr>
    </p:titleStyle>
    <p:bodyStyle>
      <a:lvl1pPr marL="0" indent="0" algn="l" defTabSz="990571" rtl="0" eaLnBrk="1" latinLnBrk="0" hangingPunct="1">
        <a:spcBef>
          <a:spcPts val="0"/>
        </a:spcBef>
        <a:spcAft>
          <a:spcPts val="600"/>
        </a:spcAft>
        <a:buSzPct val="100000"/>
        <a:buFont typeface="Arial" panose="020B0604020202020204" pitchFamily="34" charset="0"/>
        <a:buNone/>
        <a:defRPr sz="1000" b="0" kern="1200">
          <a:solidFill>
            <a:schemeClr val="tx1"/>
          </a:solidFill>
          <a:latin typeface="+mn-lt"/>
          <a:ea typeface="+mn-ea"/>
          <a:cs typeface="+mn-cs"/>
        </a:defRPr>
      </a:lvl1pPr>
      <a:lvl2pPr marL="0" indent="0" algn="l" defTabSz="990571" rtl="0" eaLnBrk="1" latinLnBrk="0" hangingPunct="1">
        <a:spcBef>
          <a:spcPts val="0"/>
        </a:spcBef>
        <a:spcAft>
          <a:spcPts val="600"/>
        </a:spcAft>
        <a:buClrTx/>
        <a:buSzPct val="100000"/>
        <a:buFont typeface="Arial"/>
        <a:buNone/>
        <a:defRPr lang="en-US" sz="1000" b="1" kern="1200" dirty="0" smtClean="0">
          <a:solidFill>
            <a:schemeClr val="tx1"/>
          </a:solidFill>
          <a:latin typeface="+mn-lt"/>
          <a:ea typeface="+mn-ea"/>
          <a:cs typeface="+mn-cs"/>
        </a:defRPr>
      </a:lvl2pPr>
      <a:lvl3pPr marL="180000" indent="-180000" algn="l" defTabSz="990571" rtl="0" eaLnBrk="1" latinLnBrk="0" hangingPunct="1">
        <a:spcBef>
          <a:spcPts val="0"/>
        </a:spcBef>
        <a:spcAft>
          <a:spcPts val="600"/>
        </a:spcAft>
        <a:buClrTx/>
        <a:buSzPct val="100000"/>
        <a:buFont typeface="Arial" panose="020B0604020202020204" pitchFamily="34" charset="0"/>
        <a:buChar char="•"/>
        <a:defRPr lang="en-US" sz="1000" kern="1200" dirty="0" smtClean="0">
          <a:solidFill>
            <a:schemeClr val="tx1"/>
          </a:solidFill>
          <a:latin typeface="+mn-lt"/>
          <a:ea typeface="+mn-ea"/>
          <a:cs typeface="+mn-cs"/>
        </a:defRPr>
      </a:lvl3pPr>
      <a:lvl4pPr marL="360000" indent="-180000" algn="l" defTabSz="990571" rtl="0" eaLnBrk="1" latinLnBrk="0" hangingPunct="1">
        <a:spcBef>
          <a:spcPts val="0"/>
        </a:spcBef>
        <a:spcAft>
          <a:spcPts val="600"/>
        </a:spcAft>
        <a:buClrTx/>
        <a:buSzPct val="100000"/>
        <a:buFont typeface="Verdana" panose="020B0604030504040204" pitchFamily="34" charset="0"/>
        <a:buChar char="−"/>
        <a:defRPr lang="en-US" sz="1000" kern="1200" baseline="0" dirty="0" smtClean="0">
          <a:solidFill>
            <a:schemeClr val="tx1"/>
          </a:solidFill>
          <a:latin typeface="+mn-lt"/>
          <a:ea typeface="+mn-ea"/>
          <a:cs typeface="+mn-cs"/>
        </a:defRPr>
      </a:lvl4pPr>
      <a:lvl5pPr marL="540000" indent="-180000" algn="l" defTabSz="865030" rtl="0" eaLnBrk="1" latinLnBrk="0" hangingPunct="1">
        <a:spcBef>
          <a:spcPts val="0"/>
        </a:spcBef>
        <a:spcAft>
          <a:spcPts val="600"/>
        </a:spcAft>
        <a:buClrTx/>
        <a:buSzPct val="100000"/>
        <a:buFont typeface="Arial" panose="020B0604020202020204" pitchFamily="34" charset="0"/>
        <a:buChar char="•"/>
        <a:tabLst/>
        <a:defRPr lang="en-US" sz="1000" kern="1200" baseline="0" dirty="0" smtClean="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3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9pPr>
    </p:bodyStyle>
    <p:otherStyle>
      <a:defPPr>
        <a:defRPr lang="en-US"/>
      </a:defPPr>
      <a:lvl1pPr marL="0" algn="l" defTabSz="990571" rtl="0" eaLnBrk="1" latinLnBrk="0" hangingPunct="1">
        <a:defRPr sz="1950" kern="1200">
          <a:solidFill>
            <a:schemeClr val="tx1"/>
          </a:solidFill>
          <a:latin typeface="+mn-lt"/>
          <a:ea typeface="+mn-ea"/>
          <a:cs typeface="+mn-cs"/>
        </a:defRPr>
      </a:lvl1pPr>
      <a:lvl2pPr marL="495286" algn="l" defTabSz="990571" rtl="0" eaLnBrk="1" latinLnBrk="0" hangingPunct="1">
        <a:defRPr sz="1950" kern="1200">
          <a:solidFill>
            <a:schemeClr val="tx1"/>
          </a:solidFill>
          <a:latin typeface="+mn-lt"/>
          <a:ea typeface="+mn-ea"/>
          <a:cs typeface="+mn-cs"/>
        </a:defRPr>
      </a:lvl2pPr>
      <a:lvl3pPr marL="990571" algn="l" defTabSz="990571" rtl="0" eaLnBrk="1" latinLnBrk="0" hangingPunct="1">
        <a:defRPr sz="1950" kern="1200">
          <a:solidFill>
            <a:schemeClr val="tx1"/>
          </a:solidFill>
          <a:latin typeface="+mn-lt"/>
          <a:ea typeface="+mn-ea"/>
          <a:cs typeface="+mn-cs"/>
        </a:defRPr>
      </a:lvl3pPr>
      <a:lvl4pPr marL="1485856" algn="l" defTabSz="990571" rtl="0" eaLnBrk="1" latinLnBrk="0" hangingPunct="1">
        <a:defRPr sz="1950" kern="1200">
          <a:solidFill>
            <a:schemeClr val="tx1"/>
          </a:solidFill>
          <a:latin typeface="+mn-lt"/>
          <a:ea typeface="+mn-ea"/>
          <a:cs typeface="+mn-cs"/>
        </a:defRPr>
      </a:lvl4pPr>
      <a:lvl5pPr marL="1981140" algn="l" defTabSz="990571" rtl="0" eaLnBrk="1" latinLnBrk="0" hangingPunct="1">
        <a:defRPr sz="1950" kern="1200">
          <a:solidFill>
            <a:schemeClr val="tx1"/>
          </a:solidFill>
          <a:latin typeface="+mn-lt"/>
          <a:ea typeface="+mn-ea"/>
          <a:cs typeface="+mn-cs"/>
        </a:defRPr>
      </a:lvl5pPr>
      <a:lvl6pPr marL="2476426" algn="l" defTabSz="990571" rtl="0" eaLnBrk="1" latinLnBrk="0" hangingPunct="1">
        <a:defRPr sz="1950" kern="1200">
          <a:solidFill>
            <a:schemeClr val="tx1"/>
          </a:solidFill>
          <a:latin typeface="+mn-lt"/>
          <a:ea typeface="+mn-ea"/>
          <a:cs typeface="+mn-cs"/>
        </a:defRPr>
      </a:lvl6pPr>
      <a:lvl7pPr marL="2971711" algn="l" defTabSz="990571" rtl="0" eaLnBrk="1" latinLnBrk="0" hangingPunct="1">
        <a:defRPr sz="1950" kern="1200">
          <a:solidFill>
            <a:schemeClr val="tx1"/>
          </a:solidFill>
          <a:latin typeface="+mn-lt"/>
          <a:ea typeface="+mn-ea"/>
          <a:cs typeface="+mn-cs"/>
        </a:defRPr>
      </a:lvl7pPr>
      <a:lvl8pPr marL="3466995" algn="l" defTabSz="990571" rtl="0" eaLnBrk="1" latinLnBrk="0" hangingPunct="1">
        <a:defRPr sz="1950" kern="1200">
          <a:solidFill>
            <a:schemeClr val="tx1"/>
          </a:solidFill>
          <a:latin typeface="+mn-lt"/>
          <a:ea typeface="+mn-ea"/>
          <a:cs typeface="+mn-cs"/>
        </a:defRPr>
      </a:lvl8pPr>
      <a:lvl9pPr marL="3962281" algn="l" defTabSz="990571" rtl="0" eaLnBrk="1" latinLnBrk="0" hangingPunct="1">
        <a:defRPr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474">
          <p15:clr>
            <a:srgbClr val="A4A3A4"/>
          </p15:clr>
        </p15:guide>
        <p15:guide id="2" orient="horz" pos="2381">
          <p15:clr>
            <a:srgbClr val="A4A3A4"/>
          </p15:clr>
        </p15:guide>
        <p15:guide id="3" orient="horz" pos="4431">
          <p15:clr>
            <a:srgbClr val="A4A3A4"/>
          </p15:clr>
        </p15:guide>
        <p15:guide id="4" pos="273">
          <p15:clr>
            <a:srgbClr val="A4A3A4"/>
          </p15:clr>
        </p15:guide>
        <p15:guide id="5" pos="6461">
          <p15:clr>
            <a:srgbClr val="A4A3A4"/>
          </p15:clr>
        </p15:guide>
        <p15:guide id="6" orient="horz" pos="1180">
          <p15:clr>
            <a:srgbClr val="A4A3A4"/>
          </p15:clr>
        </p15:guide>
        <p15:guide id="7" orient="horz" pos="220">
          <p15:clr>
            <a:srgbClr val="A4A3A4"/>
          </p15:clr>
        </p15:guide>
        <p15:guide id="8" orient="horz" pos="4497">
          <p15:clr>
            <a:srgbClr val="A4A3A4"/>
          </p15:clr>
        </p15:guide>
        <p15:guide id="9" pos="4361">
          <p15:clr>
            <a:srgbClr val="A4A3A4"/>
          </p15:clr>
        </p15:guide>
        <p15:guide id="10" orient="horz" pos="260">
          <p15:clr>
            <a:srgbClr val="A4A3A4"/>
          </p15:clr>
        </p15:guide>
        <p15:guide id="11" pos="1210">
          <p15:clr>
            <a:srgbClr val="A4A3A4"/>
          </p15:clr>
        </p15:guide>
        <p15:guide id="12" pos="1323">
          <p15:clr>
            <a:srgbClr val="A4A3A4"/>
          </p15:clr>
        </p15:guide>
        <p15:guide id="13" pos="2260">
          <p15:clr>
            <a:srgbClr val="A4A3A4"/>
          </p15:clr>
        </p15:guide>
        <p15:guide id="14" pos="2373">
          <p15:clr>
            <a:srgbClr val="A4A3A4"/>
          </p15:clr>
        </p15:guide>
        <p15:guide id="15" pos="5410">
          <p15:clr>
            <a:srgbClr val="A4A3A4"/>
          </p15:clr>
        </p15:guide>
        <p15:guide id="16" pos="3306">
          <p15:clr>
            <a:srgbClr val="A4A3A4"/>
          </p15:clr>
        </p15:guide>
        <p15:guide id="17" pos="3424">
          <p15:clr>
            <a:srgbClr val="A4A3A4"/>
          </p15:clr>
        </p15:guide>
        <p15:guide id="18" pos="3368">
          <p15:clr>
            <a:srgbClr val="A4A3A4"/>
          </p15:clr>
        </p15:guide>
        <p15:guide id="19" pos="5525">
          <p15:clr>
            <a:srgbClr val="A4A3A4"/>
          </p15:clr>
        </p15:guide>
        <p15:guide id="20" orient="horz" pos="706">
          <p15:clr>
            <a:srgbClr val="A4A3A4"/>
          </p15:clr>
        </p15:guide>
        <p15:guide id="21" orient="horz" pos="378">
          <p15:clr>
            <a:srgbClr val="A4A3A4"/>
          </p15:clr>
        </p15:guide>
        <p15:guide id="22" orient="horz" pos="612">
          <p15:clr>
            <a:srgbClr val="A4A3A4"/>
          </p15:clr>
        </p15:guide>
        <p15:guide id="23" orient="horz" pos="492">
          <p15:clr>
            <a:srgbClr val="A4A3A4"/>
          </p15:clr>
        </p15:guide>
        <p15:guide id="24" orient="horz" pos="4558">
          <p15:clr>
            <a:srgbClr val="A4A3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
            </p:custDataLst>
            <p:extLst>
              <p:ext uri="{D42A27DB-BD31-4B8C-83A1-F6EECF244321}">
                <p14:modId xmlns:p14="http://schemas.microsoft.com/office/powerpoint/2010/main" val="1054793391"/>
              </p:ext>
            </p:extLst>
          </p:nvPr>
        </p:nvGraphicFramePr>
        <p:xfrm>
          <a:off x="1859" y="1757"/>
          <a:ext cx="1856" cy="1750"/>
        </p:xfrm>
        <a:graphic>
          <a:graphicData uri="http://schemas.openxmlformats.org/presentationml/2006/ole">
            <mc:AlternateContent xmlns:mc="http://schemas.openxmlformats.org/markup-compatibility/2006">
              <mc:Choice xmlns:v="urn:schemas-microsoft-com:vml" Requires="v">
                <p:oleObj spid="_x0000_s12371" name="think-cell Slide" r:id="rId5" imgW="360" imgH="360" progId="">
                  <p:embed/>
                </p:oleObj>
              </mc:Choice>
              <mc:Fallback>
                <p:oleObj name="think-cell Slide" r:id="rId5" imgW="360" imgH="360" progId="">
                  <p:embed/>
                  <p:pic>
                    <p:nvPicPr>
                      <p:cNvPr id="0" name="Picture 6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9" y="1757"/>
                        <a:ext cx="1856" cy="1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userDrawn="1"/>
        </p:nvSpPr>
        <p:spPr>
          <a:xfrm>
            <a:off x="433388" y="4381877"/>
            <a:ext cx="6489700" cy="2872998"/>
          </a:xfrm>
          <a:prstGeom prst="rect">
            <a:avLst/>
          </a:prstGeom>
          <a:noFill/>
        </p:spPr>
        <p:txBody>
          <a:bodyPr wrap="square" lIns="0" tIns="0" rIns="0" bIns="0" rtlCol="0" anchor="b">
            <a:noAutofit/>
          </a:bodyPr>
          <a:lstStyle/>
          <a:p>
            <a:pPr marL="0" lvl="0" algn="l" defTabSz="787481" rtl="0" eaLnBrk="1" latinLnBrk="0" hangingPunct="1">
              <a:spcBef>
                <a:spcPts val="600"/>
              </a:spcBef>
              <a:spcAft>
                <a:spcPts val="0"/>
              </a:spcAft>
            </a:pPr>
            <a:r>
              <a:rPr lang="uk-UA" sz="1100" b="1" kern="1200" noProof="0" dirty="0" smtClean="0">
                <a:solidFill>
                  <a:schemeClr val="tx1"/>
                </a:solidFill>
                <a:latin typeface="+mn-lt"/>
                <a:ea typeface="+mn-ea"/>
                <a:cs typeface="+mn-cs"/>
              </a:rPr>
              <a:t>deloitte.ua</a:t>
            </a:r>
          </a:p>
          <a:p>
            <a:pPr lvl="0">
              <a:spcBef>
                <a:spcPts val="600"/>
              </a:spcBef>
              <a:spcAft>
                <a:spcPts val="0"/>
              </a:spcAft>
            </a:pPr>
            <a:r>
              <a:rPr lang="uk-UA" sz="700" b="1" noProof="0" dirty="0" smtClean="0"/>
              <a:t>Про «</a:t>
            </a:r>
            <a:r>
              <a:rPr lang="uk-UA" sz="700" b="1" noProof="0" dirty="0" err="1" smtClean="0"/>
              <a:t>Делойт</a:t>
            </a:r>
            <a:r>
              <a:rPr lang="uk-UA" sz="700" b="1" noProof="0" dirty="0" smtClean="0"/>
              <a:t>»</a:t>
            </a:r>
          </a:p>
          <a:p>
            <a:pPr lvl="0">
              <a:spcBef>
                <a:spcPts val="600"/>
              </a:spcBef>
              <a:spcAft>
                <a:spcPts val="0"/>
              </a:spcAft>
            </a:pPr>
            <a:r>
              <a:rPr lang="uk-UA" sz="700" b="0" noProof="0" dirty="0" smtClean="0"/>
              <a:t>Назва «</a:t>
            </a:r>
            <a:r>
              <a:rPr lang="uk-UA" sz="700" b="0" noProof="0" dirty="0" err="1" smtClean="0"/>
              <a:t>Делойт</a:t>
            </a:r>
            <a:r>
              <a:rPr lang="uk-UA" sz="700" b="0" noProof="0" dirty="0" smtClean="0"/>
              <a:t>» стосується однієї чи кількох юридичних осіб: «</a:t>
            </a:r>
            <a:r>
              <a:rPr lang="uk-UA" sz="700" b="0" noProof="0" dirty="0" err="1" smtClean="0"/>
              <a:t>Делойт</a:t>
            </a:r>
            <a:r>
              <a:rPr lang="uk-UA" sz="700" b="0" noProof="0" dirty="0" smtClean="0"/>
              <a:t> Туш </a:t>
            </a:r>
            <a:r>
              <a:rPr lang="uk-UA" sz="700" b="0" noProof="0" dirty="0" err="1" smtClean="0"/>
              <a:t>Томацу</a:t>
            </a:r>
            <a:r>
              <a:rPr lang="uk-UA" sz="700" b="0" noProof="0" dirty="0" smtClean="0"/>
              <a:t> </a:t>
            </a:r>
            <a:r>
              <a:rPr lang="uk-UA" sz="700" b="0" noProof="0" dirty="0" err="1" smtClean="0"/>
              <a:t>Лімітед</a:t>
            </a:r>
            <a:r>
              <a:rPr lang="uk-UA" sz="700" b="0" noProof="0" dirty="0" smtClean="0"/>
              <a:t>», приватної компанії з відповідальністю учасників в гарантованих ними межах, зареєстрованої за законодавством Великобританії (далі – «ДТТЛ»), мережі фірм-учасників ДТТЛ та пов’язаних з ними осіб.  ДТТЛ і кожна з її фірм-учасників є самостійними та незалежними юридичними особами. ДТТЛ (також іменується як «</a:t>
            </a:r>
            <a:r>
              <a:rPr lang="uk-UA" sz="700" b="0" noProof="0" dirty="0" err="1" smtClean="0"/>
              <a:t>Делойт</a:t>
            </a:r>
            <a:r>
              <a:rPr lang="uk-UA" sz="700" b="0" noProof="0" dirty="0" smtClean="0"/>
              <a:t> </a:t>
            </a:r>
            <a:r>
              <a:rPr lang="uk-UA" sz="700" b="0" noProof="0" dirty="0" err="1" smtClean="0"/>
              <a:t>Глобал</a:t>
            </a:r>
            <a:r>
              <a:rPr lang="uk-UA" sz="700" b="0" noProof="0" dirty="0" smtClean="0"/>
              <a:t>») не надає послуги клієнтам.  Докладну інформацію про ДТТЛ та її фірми-учасники розміщено за посиланням: www.deloitte.com/about.</a:t>
            </a:r>
          </a:p>
          <a:p>
            <a:pPr lvl="0">
              <a:spcBef>
                <a:spcPts val="600"/>
              </a:spcBef>
              <a:spcAft>
                <a:spcPts val="0"/>
              </a:spcAft>
            </a:pPr>
            <a:r>
              <a:rPr lang="uk-UA" sz="700" b="0" noProof="0" dirty="0" smtClean="0"/>
              <a:t>«</a:t>
            </a:r>
            <a:r>
              <a:rPr lang="uk-UA" sz="700" b="0" noProof="0" dirty="0" err="1" smtClean="0"/>
              <a:t>Делойт</a:t>
            </a:r>
            <a:r>
              <a:rPr lang="uk-UA" sz="700" b="0" noProof="0" dirty="0" smtClean="0"/>
              <a:t>» надає послуги у сфері аудиту, консалтингу, фінансового консультування, управління ризиками, оподаткування та супутні послуги клієнтам державного і приватного сектору, що здійснюють свою діяльність у різних галузях економіки. До числа клієнтів «</a:t>
            </a:r>
            <a:r>
              <a:rPr lang="uk-UA" sz="700" b="0" noProof="0" dirty="0" err="1" smtClean="0"/>
              <a:t>Делойт</a:t>
            </a:r>
            <a:r>
              <a:rPr lang="uk-UA" sz="700" b="0" noProof="0" dirty="0" smtClean="0"/>
              <a:t>» входять близько чотирьохсот з п'ятисот найбільших компаній світу за щорічним рейтингом журналу «</a:t>
            </a:r>
            <a:r>
              <a:rPr lang="uk-UA" sz="700" b="0" noProof="0" dirty="0" err="1" smtClean="0"/>
              <a:t>Fortune</a:t>
            </a:r>
            <a:r>
              <a:rPr lang="uk-UA" sz="700" b="0" noProof="0" dirty="0" smtClean="0"/>
              <a:t>». Наявність глобальної мережі фірм-учасників, що охоплює понад 150 країн світу, дозволяє «</a:t>
            </a:r>
            <a:r>
              <a:rPr lang="uk-UA" sz="700" b="0" noProof="0" dirty="0" err="1" smtClean="0"/>
              <a:t>Делойт</a:t>
            </a:r>
            <a:r>
              <a:rPr lang="uk-UA" sz="700" b="0" noProof="0" dirty="0" smtClean="0"/>
              <a:t>» надавати клієнтам можливості світового класу та високоякісні послуги, пропонуючи необхідні рішення найскладніших бізнес-завдань. Понад 244 000 фахівців «</a:t>
            </a:r>
            <a:r>
              <a:rPr lang="uk-UA" sz="700" b="0" noProof="0" dirty="0" err="1" smtClean="0"/>
              <a:t>Делойт</a:t>
            </a:r>
            <a:r>
              <a:rPr lang="uk-UA" sz="700" b="0" noProof="0" dirty="0" smtClean="0"/>
              <a:t>» спрямовують свої професійні зусилля на досягнення результатів, що мають значення.</a:t>
            </a:r>
          </a:p>
          <a:p>
            <a:pPr lvl="0">
              <a:spcBef>
                <a:spcPts val="600"/>
              </a:spcBef>
              <a:spcAft>
                <a:spcPts val="0"/>
              </a:spcAft>
            </a:pPr>
            <a:r>
              <a:rPr lang="uk-UA" sz="700" b="0" noProof="0" dirty="0" smtClean="0"/>
              <a:t>Це повідомлення містить інформацію загального характеру, і ані «</a:t>
            </a:r>
            <a:r>
              <a:rPr lang="uk-UA" sz="700" b="0" noProof="0" dirty="0" err="1" smtClean="0"/>
              <a:t>Делойт</a:t>
            </a:r>
            <a:r>
              <a:rPr lang="uk-UA" sz="700" b="0" noProof="0" dirty="0" smtClean="0"/>
              <a:t> Туш </a:t>
            </a:r>
            <a:r>
              <a:rPr lang="uk-UA" sz="700" b="0" noProof="0" dirty="0" err="1" smtClean="0"/>
              <a:t>Томацу</a:t>
            </a:r>
            <a:r>
              <a:rPr lang="uk-UA" sz="700" b="0" noProof="0" dirty="0" smtClean="0"/>
              <a:t> </a:t>
            </a:r>
            <a:r>
              <a:rPr lang="uk-UA" sz="700" b="0" noProof="0" dirty="0" err="1" smtClean="0"/>
              <a:t>Лімітед</a:t>
            </a:r>
            <a:r>
              <a:rPr lang="uk-UA" sz="700" b="0" noProof="0" dirty="0" smtClean="0"/>
              <a:t>», ані жодна з фірм-учасників  та пов’язаних з ними осіб (надалі разом – «Мережа «</a:t>
            </a:r>
            <a:r>
              <a:rPr lang="uk-UA" sz="700" b="0" noProof="0" dirty="0" err="1" smtClean="0"/>
              <a:t>Делойт</a:t>
            </a:r>
            <a:r>
              <a:rPr lang="uk-UA" sz="700" b="0" noProof="0" dirty="0" smtClean="0"/>
              <a:t>») не надають професійні консультації або послуги за допомогою цього повідомлення. Перш ніж прийняти будь-яке рішення чи вдатися до будь-яких дій, які можуть зашкодити вашому фінансовому становищу або бізнесу, будь ласка, зверніться за консультацією до кваліфікованого фахівця. Жодна юридична особа, яка входить до Мережі «</a:t>
            </a:r>
            <a:r>
              <a:rPr lang="uk-UA" sz="700" b="0" noProof="0" dirty="0" err="1" smtClean="0"/>
              <a:t>Делойт</a:t>
            </a:r>
            <a:r>
              <a:rPr lang="uk-UA" sz="700" b="0" noProof="0" dirty="0" smtClean="0"/>
              <a:t>», не відповідає за будь-які збитки, яких зазнала будь-яка особа, що покладається на це повідомлення.</a:t>
            </a:r>
          </a:p>
          <a:p>
            <a:pPr lvl="0">
              <a:spcBef>
                <a:spcPts val="600"/>
              </a:spcBef>
              <a:spcAft>
                <a:spcPts val="0"/>
              </a:spcAft>
            </a:pPr>
            <a:r>
              <a:rPr lang="uk-UA" sz="700" b="0" noProof="0" dirty="0" smtClean="0"/>
              <a:t>© 2017 ПрАТ «</a:t>
            </a:r>
            <a:r>
              <a:rPr lang="uk-UA" sz="700" b="0" noProof="0" dirty="0" err="1" smtClean="0"/>
              <a:t>Делойт</a:t>
            </a:r>
            <a:r>
              <a:rPr lang="uk-UA" sz="700" b="0" noProof="0" dirty="0" smtClean="0"/>
              <a:t> </a:t>
            </a:r>
            <a:r>
              <a:rPr lang="uk-UA" sz="700" b="0" noProof="0" dirty="0" err="1" smtClean="0"/>
              <a:t>енд</a:t>
            </a:r>
            <a:r>
              <a:rPr lang="uk-UA" sz="700" b="0" noProof="0" dirty="0" smtClean="0"/>
              <a:t> Туш ЮСК». Усі права захищені.</a:t>
            </a:r>
          </a:p>
        </p:txBody>
      </p:sp>
      <p:grpSp>
        <p:nvGrpSpPr>
          <p:cNvPr id="8" name="Group 7"/>
          <p:cNvGrpSpPr>
            <a:grpSpLocks noChangeAspect="1"/>
          </p:cNvGrpSpPr>
          <p:nvPr userDrawn="1"/>
        </p:nvGrpSpPr>
        <p:grpSpPr>
          <a:xfrm>
            <a:off x="445291" y="412983"/>
            <a:ext cx="1872000" cy="349200"/>
            <a:chOff x="398463" y="404813"/>
            <a:chExt cx="1627187" cy="307976"/>
          </a:xfrm>
          <a:solidFill>
            <a:schemeClr val="tx1"/>
          </a:solidFill>
        </p:grpSpPr>
        <p:sp>
          <p:nvSpPr>
            <p:cNvPr id="9" name="Oval 5"/>
            <p:cNvSpPr>
              <a:spLocks noChangeArrowheads="1"/>
            </p:cNvSpPr>
            <p:nvPr userDrawn="1"/>
          </p:nvSpPr>
          <p:spPr bwMode="auto">
            <a:xfrm>
              <a:off x="1938338" y="625476"/>
              <a:ext cx="87312" cy="87313"/>
            </a:xfrm>
            <a:prstGeom prst="ellipse">
              <a:avLst/>
            </a:prstGeom>
            <a:solidFill>
              <a:srgbClr val="86B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solidFill>
              <a:srgbClr val="00000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1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20"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sp>
          <p:nvSpPr>
            <p:cNvPr id="21"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rgbClr val="000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950">
                <a:solidFill>
                  <a:schemeClr val="bg1"/>
                </a:solidFill>
              </a:endParaRPr>
            </a:p>
          </p:txBody>
        </p:sp>
      </p:grpSp>
    </p:spTree>
    <p:extLst>
      <p:ext uri="{BB962C8B-B14F-4D97-AF65-F5344CB8AC3E}">
        <p14:creationId xmlns:p14="http://schemas.microsoft.com/office/powerpoint/2010/main" val="2217628882"/>
      </p:ext>
    </p:extLst>
  </p:cSld>
  <p:clrMap bg1="lt1" tx1="dk1" bg2="lt2" tx2="dk2" accent1="accent1" accent2="accent2" accent3="accent3" accent4="accent4" accent5="accent5" accent6="accent6" hlink="hlink" folHlink="folHlink"/>
  <p:sldLayoutIdLst>
    <p:sldLayoutId id="2147483818" r:id="rId1"/>
  </p:sldLayoutIdLst>
  <p:transition>
    <p:fade/>
  </p:transition>
  <p:timing>
    <p:tnLst>
      <p:par>
        <p:cTn id="1" dur="indefinite" restart="never" nodeType="tmRoot"/>
      </p:par>
    </p:tnLst>
  </p:timing>
  <p:hf hdr="0" dt="0"/>
  <p:txStyles>
    <p:titleStyle>
      <a:lvl1pPr algn="l" defTabSz="990571" rtl="0" eaLnBrk="1" latinLnBrk="0" hangingPunct="1">
        <a:spcBef>
          <a:spcPct val="0"/>
        </a:spcBef>
        <a:buNone/>
        <a:defRPr sz="2000" kern="1200">
          <a:solidFill>
            <a:schemeClr val="tx1"/>
          </a:solidFill>
          <a:latin typeface="+mj-lt"/>
          <a:ea typeface="+mj-ea"/>
          <a:cs typeface="+mj-cs"/>
        </a:defRPr>
      </a:lvl1pPr>
    </p:titleStyle>
    <p:bodyStyle>
      <a:lvl1pPr marL="0" indent="0" algn="l" defTabSz="990571" rtl="0" eaLnBrk="1" latinLnBrk="0" hangingPunct="1">
        <a:spcBef>
          <a:spcPts val="0"/>
        </a:spcBef>
        <a:spcAft>
          <a:spcPts val="1083"/>
        </a:spcAft>
        <a:buSzPct val="100000"/>
        <a:buFont typeface="Arial" panose="020B0604020202020204" pitchFamily="34" charset="0"/>
        <a:buNone/>
        <a:defRPr sz="1000" b="0" kern="1200">
          <a:solidFill>
            <a:schemeClr val="tx1"/>
          </a:solidFill>
          <a:latin typeface="+mn-lt"/>
          <a:ea typeface="+mn-ea"/>
          <a:cs typeface="+mn-cs"/>
        </a:defRPr>
      </a:lvl1pPr>
      <a:lvl2pPr marL="0" indent="0" algn="l" defTabSz="990571" rtl="0" eaLnBrk="1" latinLnBrk="0" hangingPunct="1">
        <a:spcBef>
          <a:spcPts val="0"/>
        </a:spcBef>
        <a:spcAft>
          <a:spcPts val="1083"/>
        </a:spcAft>
        <a:buClrTx/>
        <a:buSzPct val="100000"/>
        <a:buFont typeface="Arial"/>
        <a:buNone/>
        <a:defRPr lang="en-US" sz="1000" b="1" kern="1200" dirty="0" smtClean="0">
          <a:solidFill>
            <a:schemeClr val="tx1"/>
          </a:solidFill>
          <a:latin typeface="+mn-lt"/>
          <a:ea typeface="+mn-ea"/>
          <a:cs typeface="+mn-cs"/>
        </a:defRPr>
      </a:lvl2pPr>
      <a:lvl3pPr marL="191094" indent="-191094" algn="l" defTabSz="990571" rtl="0" eaLnBrk="1" latinLnBrk="0" hangingPunct="1">
        <a:spcBef>
          <a:spcPts val="0"/>
        </a:spcBef>
        <a:spcAft>
          <a:spcPts val="1083"/>
        </a:spcAft>
        <a:buClrTx/>
        <a:buSzPct val="100000"/>
        <a:buFont typeface="Arial" panose="020B0604020202020204" pitchFamily="34" charset="0"/>
        <a:buChar char="•"/>
        <a:defRPr lang="en-US" sz="1000" kern="1200" dirty="0" smtClean="0">
          <a:solidFill>
            <a:schemeClr val="tx1"/>
          </a:solidFill>
          <a:latin typeface="+mn-lt"/>
          <a:ea typeface="+mn-ea"/>
          <a:cs typeface="+mn-cs"/>
        </a:defRPr>
      </a:lvl3pPr>
      <a:lvl4pPr marL="386089" indent="-191094" algn="l" defTabSz="990571" rtl="0" eaLnBrk="1" latinLnBrk="0" hangingPunct="1">
        <a:spcBef>
          <a:spcPts val="0"/>
        </a:spcBef>
        <a:spcAft>
          <a:spcPts val="1083"/>
        </a:spcAft>
        <a:buClrTx/>
        <a:buSzPct val="100000"/>
        <a:buFont typeface="Verdana" panose="020B0604030504040204" pitchFamily="34" charset="0"/>
        <a:buChar char="−"/>
        <a:defRPr lang="en-US" sz="1000" kern="1200" baseline="0" dirty="0" smtClean="0">
          <a:solidFill>
            <a:schemeClr val="tx1"/>
          </a:solidFill>
          <a:latin typeface="+mn-lt"/>
          <a:ea typeface="+mn-ea"/>
          <a:cs typeface="+mn-cs"/>
        </a:defRPr>
      </a:lvl4pPr>
      <a:lvl5pPr marL="577182" indent="-191094" algn="l" defTabSz="865030" rtl="0" eaLnBrk="1" latinLnBrk="0" hangingPunct="1">
        <a:spcBef>
          <a:spcPts val="0"/>
        </a:spcBef>
        <a:spcAft>
          <a:spcPts val="1083"/>
        </a:spcAft>
        <a:buClrTx/>
        <a:buSzPct val="100000"/>
        <a:buFont typeface="Verdana" panose="020B0604030504040204" pitchFamily="34" charset="0"/>
        <a:buChar char="−"/>
        <a:tabLst/>
        <a:defRPr lang="en-US" sz="1000" kern="1200" baseline="0" dirty="0" smtClean="0">
          <a:solidFill>
            <a:schemeClr val="tx1"/>
          </a:solidFill>
          <a:latin typeface="+mn-lt"/>
          <a:ea typeface="+mn-ea"/>
          <a:cs typeface="+mn-cs"/>
        </a:defRPr>
      </a:lvl5pPr>
      <a:lvl6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6pPr>
      <a:lvl7pPr marL="577182" indent="-191094" algn="l" defTabSz="990571" rtl="0" eaLnBrk="1" latinLnBrk="0" hangingPunct="1">
        <a:spcBef>
          <a:spcPts val="0"/>
        </a:spcBef>
        <a:spcAft>
          <a:spcPts val="1083"/>
        </a:spcAft>
        <a:buFont typeface="Verdana" panose="020B0604030504040204" pitchFamily="34" charset="0"/>
        <a:buChar char="−"/>
        <a:defRPr sz="1300" kern="1200">
          <a:solidFill>
            <a:schemeClr val="tx1"/>
          </a:solidFill>
          <a:latin typeface="+mn-lt"/>
          <a:ea typeface="+mn-ea"/>
          <a:cs typeface="+mn-cs"/>
        </a:defRPr>
      </a:lvl7pPr>
      <a:lvl8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8pPr>
      <a:lvl9pPr marL="577182" indent="-191094" algn="l" defTabSz="990571"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9pPr>
    </p:bodyStyle>
    <p:otherStyle>
      <a:defPPr>
        <a:defRPr lang="en-US"/>
      </a:defPPr>
      <a:lvl1pPr marL="0" algn="l" defTabSz="990571" rtl="0" eaLnBrk="1" latinLnBrk="0" hangingPunct="1">
        <a:defRPr sz="1950" kern="1200">
          <a:solidFill>
            <a:schemeClr val="tx1"/>
          </a:solidFill>
          <a:latin typeface="+mn-lt"/>
          <a:ea typeface="+mn-ea"/>
          <a:cs typeface="+mn-cs"/>
        </a:defRPr>
      </a:lvl1pPr>
      <a:lvl2pPr marL="495286" algn="l" defTabSz="990571" rtl="0" eaLnBrk="1" latinLnBrk="0" hangingPunct="1">
        <a:defRPr sz="1950" kern="1200">
          <a:solidFill>
            <a:schemeClr val="tx1"/>
          </a:solidFill>
          <a:latin typeface="+mn-lt"/>
          <a:ea typeface="+mn-ea"/>
          <a:cs typeface="+mn-cs"/>
        </a:defRPr>
      </a:lvl2pPr>
      <a:lvl3pPr marL="990571" algn="l" defTabSz="990571" rtl="0" eaLnBrk="1" latinLnBrk="0" hangingPunct="1">
        <a:defRPr sz="1950" kern="1200">
          <a:solidFill>
            <a:schemeClr val="tx1"/>
          </a:solidFill>
          <a:latin typeface="+mn-lt"/>
          <a:ea typeface="+mn-ea"/>
          <a:cs typeface="+mn-cs"/>
        </a:defRPr>
      </a:lvl3pPr>
      <a:lvl4pPr marL="1485856" algn="l" defTabSz="990571" rtl="0" eaLnBrk="1" latinLnBrk="0" hangingPunct="1">
        <a:defRPr sz="1950" kern="1200">
          <a:solidFill>
            <a:schemeClr val="tx1"/>
          </a:solidFill>
          <a:latin typeface="+mn-lt"/>
          <a:ea typeface="+mn-ea"/>
          <a:cs typeface="+mn-cs"/>
        </a:defRPr>
      </a:lvl4pPr>
      <a:lvl5pPr marL="1981140" algn="l" defTabSz="990571" rtl="0" eaLnBrk="1" latinLnBrk="0" hangingPunct="1">
        <a:defRPr sz="1950" kern="1200">
          <a:solidFill>
            <a:schemeClr val="tx1"/>
          </a:solidFill>
          <a:latin typeface="+mn-lt"/>
          <a:ea typeface="+mn-ea"/>
          <a:cs typeface="+mn-cs"/>
        </a:defRPr>
      </a:lvl5pPr>
      <a:lvl6pPr marL="2476426" algn="l" defTabSz="990571" rtl="0" eaLnBrk="1" latinLnBrk="0" hangingPunct="1">
        <a:defRPr sz="1950" kern="1200">
          <a:solidFill>
            <a:schemeClr val="tx1"/>
          </a:solidFill>
          <a:latin typeface="+mn-lt"/>
          <a:ea typeface="+mn-ea"/>
          <a:cs typeface="+mn-cs"/>
        </a:defRPr>
      </a:lvl6pPr>
      <a:lvl7pPr marL="2971711" algn="l" defTabSz="990571" rtl="0" eaLnBrk="1" latinLnBrk="0" hangingPunct="1">
        <a:defRPr sz="1950" kern="1200">
          <a:solidFill>
            <a:schemeClr val="tx1"/>
          </a:solidFill>
          <a:latin typeface="+mn-lt"/>
          <a:ea typeface="+mn-ea"/>
          <a:cs typeface="+mn-cs"/>
        </a:defRPr>
      </a:lvl7pPr>
      <a:lvl8pPr marL="3466995" algn="l" defTabSz="990571" rtl="0" eaLnBrk="1" latinLnBrk="0" hangingPunct="1">
        <a:defRPr sz="1950" kern="1200">
          <a:solidFill>
            <a:schemeClr val="tx1"/>
          </a:solidFill>
          <a:latin typeface="+mn-lt"/>
          <a:ea typeface="+mn-ea"/>
          <a:cs typeface="+mn-cs"/>
        </a:defRPr>
      </a:lvl8pPr>
      <a:lvl9pPr marL="3962281" algn="l" defTabSz="990571" rtl="0" eaLnBrk="1" latinLnBrk="0" hangingPunct="1">
        <a:defRPr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474">
          <p15:clr>
            <a:srgbClr val="A4A3A4"/>
          </p15:clr>
        </p15:guide>
        <p15:guide id="2" orient="horz" pos="2381">
          <p15:clr>
            <a:srgbClr val="A4A3A4"/>
          </p15:clr>
        </p15:guide>
        <p15:guide id="3" orient="horz" pos="4431">
          <p15:clr>
            <a:srgbClr val="A4A3A4"/>
          </p15:clr>
        </p15:guide>
        <p15:guide id="4" pos="273">
          <p15:clr>
            <a:srgbClr val="A4A3A4"/>
          </p15:clr>
        </p15:guide>
        <p15:guide id="5" pos="6461">
          <p15:clr>
            <a:srgbClr val="A4A3A4"/>
          </p15:clr>
        </p15:guide>
        <p15:guide id="6" orient="horz" pos="1180">
          <p15:clr>
            <a:srgbClr val="A4A3A4"/>
          </p15:clr>
        </p15:guide>
        <p15:guide id="7" orient="horz" pos="220">
          <p15:clr>
            <a:srgbClr val="A4A3A4"/>
          </p15:clr>
        </p15:guide>
        <p15:guide id="8" orient="horz" pos="4497">
          <p15:clr>
            <a:srgbClr val="A4A3A4"/>
          </p15:clr>
        </p15:guide>
        <p15:guide id="9" pos="4361">
          <p15:clr>
            <a:srgbClr val="A4A3A4"/>
          </p15:clr>
        </p15:guide>
        <p15:guide id="10" orient="horz" pos="260">
          <p15:clr>
            <a:srgbClr val="A4A3A4"/>
          </p15:clr>
        </p15:guide>
        <p15:guide id="11" pos="1210">
          <p15:clr>
            <a:srgbClr val="A4A3A4"/>
          </p15:clr>
        </p15:guide>
        <p15:guide id="12" pos="1323">
          <p15:clr>
            <a:srgbClr val="A4A3A4"/>
          </p15:clr>
        </p15:guide>
        <p15:guide id="13" pos="2260">
          <p15:clr>
            <a:srgbClr val="A4A3A4"/>
          </p15:clr>
        </p15:guide>
        <p15:guide id="14" pos="2373">
          <p15:clr>
            <a:srgbClr val="A4A3A4"/>
          </p15:clr>
        </p15:guide>
        <p15:guide id="15" pos="5410">
          <p15:clr>
            <a:srgbClr val="A4A3A4"/>
          </p15:clr>
        </p15:guide>
        <p15:guide id="16" pos="3306">
          <p15:clr>
            <a:srgbClr val="A4A3A4"/>
          </p15:clr>
        </p15:guide>
        <p15:guide id="17" pos="3424">
          <p15:clr>
            <a:srgbClr val="A4A3A4"/>
          </p15:clr>
        </p15:guide>
        <p15:guide id="18" pos="3368">
          <p15:clr>
            <a:srgbClr val="A4A3A4"/>
          </p15:clr>
        </p15:guide>
        <p15:guide id="19" pos="5525">
          <p15:clr>
            <a:srgbClr val="A4A3A4"/>
          </p15:clr>
        </p15:guide>
        <p15:guide id="21" orient="horz" pos="706">
          <p15:clr>
            <a:srgbClr val="A4A3A4"/>
          </p15:clr>
        </p15:guide>
        <p15:guide id="22" orient="horz" pos="4558"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48300" y="5946652"/>
            <a:ext cx="9418806" cy="1233465"/>
          </a:xfrm>
        </p:spPr>
        <p:txBody>
          <a:bodyPr/>
          <a:lstStyle/>
          <a:p>
            <a:pPr lvl="1"/>
            <a:r>
              <a:rPr lang="en-US" dirty="0" smtClean="0">
                <a:latin typeface="+mj-lt"/>
              </a:rPr>
              <a:t>Improvement of Internal </a:t>
            </a:r>
            <a:r>
              <a:rPr lang="en-US" dirty="0" smtClean="0">
                <a:latin typeface="+mj-lt"/>
              </a:rPr>
              <a:t>audit </a:t>
            </a:r>
            <a:r>
              <a:rPr lang="en-US" dirty="0" smtClean="0">
                <a:latin typeface="+mj-lt"/>
              </a:rPr>
              <a:t>function and implementation of internal control system in accordance with best practices and requirements of COSO Integrated Framework</a:t>
            </a:r>
          </a:p>
          <a:p>
            <a:pPr lvl="1" algn="ctr"/>
            <a:endParaRPr lang="uk-UA" dirty="0">
              <a:latin typeface="+mj-lt"/>
            </a:endParaRPr>
          </a:p>
        </p:txBody>
      </p:sp>
      <p:pic>
        <p:nvPicPr>
          <p:cNvPr id="3" name="Picture Placeholder 2"/>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a:fillRect/>
          </a:stretch>
        </p:blipFill>
        <p:spPr>
          <a:xfrm>
            <a:off x="2647339" y="819263"/>
            <a:ext cx="5400000" cy="5400000"/>
          </a:xfrm>
        </p:spPr>
      </p:pic>
    </p:spTree>
    <p:extLst>
      <p:ext uri="{BB962C8B-B14F-4D97-AF65-F5344CB8AC3E}">
        <p14:creationId xmlns:p14="http://schemas.microsoft.com/office/powerpoint/2010/main" val="86195729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433388" y="359514"/>
            <a:ext cx="9823450" cy="368282"/>
          </a:xfrm>
        </p:spPr>
        <p:txBody>
          <a:bodyPr/>
          <a:lstStyle/>
          <a:p>
            <a:r>
              <a:rPr lang="en-US" dirty="0" smtClean="0"/>
              <a:t>Principles of </a:t>
            </a:r>
            <a:r>
              <a:rPr lang="en-US" dirty="0" smtClean="0"/>
              <a:t>internal control system as per </a:t>
            </a:r>
            <a:r>
              <a:rPr lang="en-GB" dirty="0" smtClean="0"/>
              <a:t>COSO framework </a:t>
            </a:r>
            <a:r>
              <a:rPr lang="uk-UA" dirty="0" smtClean="0"/>
              <a:t/>
            </a:r>
            <a:br>
              <a:rPr lang="uk-UA" dirty="0" smtClean="0"/>
            </a:br>
            <a:r>
              <a:rPr lang="uk-UA" dirty="0" smtClean="0"/>
              <a:t/>
            </a:r>
            <a:br>
              <a:rPr lang="uk-UA" dirty="0" smtClean="0"/>
            </a:br>
            <a:endParaRPr lang="uk-UA" dirty="0"/>
          </a:p>
        </p:txBody>
      </p:sp>
      <p:sp>
        <p:nvSpPr>
          <p:cNvPr id="6" name="TextBox 5"/>
          <p:cNvSpPr txBox="1"/>
          <p:nvPr/>
        </p:nvSpPr>
        <p:spPr>
          <a:xfrm>
            <a:off x="6475325" y="1126712"/>
            <a:ext cx="3749329" cy="1077218"/>
          </a:xfrm>
          <a:prstGeom prst="rect">
            <a:avLst/>
          </a:prstGeom>
          <a:noFill/>
        </p:spPr>
        <p:txBody>
          <a:bodyPr wrap="square" lIns="0" tIns="0" rIns="0" bIns="0" rtlCol="0">
            <a:spAutoFit/>
          </a:bodyPr>
          <a:lstStyle/>
          <a:p>
            <a:r>
              <a:rPr lang="en-US" sz="1000" b="1" dirty="0" smtClean="0">
                <a:solidFill>
                  <a:schemeClr val="accent1"/>
                </a:solidFill>
                <a:cs typeface="Times New Roman" pitchFamily="18" charset="0"/>
              </a:rPr>
              <a:t>Control Environment </a:t>
            </a:r>
          </a:p>
          <a:p>
            <a:r>
              <a:rPr lang="en-US" sz="1000" dirty="0" smtClean="0"/>
              <a:t>Control environment is understanding of the need of control in an organization. </a:t>
            </a:r>
          </a:p>
          <a:p>
            <a:r>
              <a:rPr lang="en-US" sz="1000" dirty="0" smtClean="0"/>
              <a:t>Management makes an impact on control environment by setting operating standards within organization and effectively communicating to employees formal policies and procedures, code of ethics, and behavior standards.</a:t>
            </a:r>
            <a:endParaRPr lang="en-US" sz="1000" dirty="0"/>
          </a:p>
        </p:txBody>
      </p:sp>
      <p:sp>
        <p:nvSpPr>
          <p:cNvPr id="7" name="Oval 8"/>
          <p:cNvSpPr/>
          <p:nvPr/>
        </p:nvSpPr>
        <p:spPr>
          <a:xfrm rot="21012786">
            <a:off x="5925133" y="1167090"/>
            <a:ext cx="480019" cy="238358"/>
          </a:xfrm>
          <a:custGeom>
            <a:avLst/>
            <a:gdLst>
              <a:gd name="connsiteX0" fmla="*/ 0 w 1587398"/>
              <a:gd name="connsiteY0" fmla="*/ 416967 h 833933"/>
              <a:gd name="connsiteX1" fmla="*/ 793699 w 1587398"/>
              <a:gd name="connsiteY1" fmla="*/ 0 h 833933"/>
              <a:gd name="connsiteX2" fmla="*/ 1587398 w 1587398"/>
              <a:gd name="connsiteY2" fmla="*/ 416967 h 833933"/>
              <a:gd name="connsiteX3" fmla="*/ 793699 w 1587398"/>
              <a:gd name="connsiteY3" fmla="*/ 833934 h 833933"/>
              <a:gd name="connsiteX4" fmla="*/ 0 w 1587398"/>
              <a:gd name="connsiteY4" fmla="*/ 416967 h 833933"/>
              <a:gd name="connsiteX0" fmla="*/ 0 w 1777593"/>
              <a:gd name="connsiteY0" fmla="*/ 416972 h 833945"/>
              <a:gd name="connsiteX1" fmla="*/ 793699 w 1777593"/>
              <a:gd name="connsiteY1" fmla="*/ 5 h 833945"/>
              <a:gd name="connsiteX2" fmla="*/ 1777593 w 1777593"/>
              <a:gd name="connsiteY2" fmla="*/ 424287 h 833945"/>
              <a:gd name="connsiteX3" fmla="*/ 793699 w 1777593"/>
              <a:gd name="connsiteY3" fmla="*/ 833939 h 833945"/>
              <a:gd name="connsiteX4" fmla="*/ 0 w 1777593"/>
              <a:gd name="connsiteY4" fmla="*/ 416972 h 833945"/>
              <a:gd name="connsiteX0" fmla="*/ 0 w 2062886"/>
              <a:gd name="connsiteY0" fmla="*/ 409675 h 833982"/>
              <a:gd name="connsiteX1" fmla="*/ 1078992 w 2062886"/>
              <a:gd name="connsiteY1" fmla="*/ 24 h 833982"/>
              <a:gd name="connsiteX2" fmla="*/ 2062886 w 2062886"/>
              <a:gd name="connsiteY2" fmla="*/ 424306 h 833982"/>
              <a:gd name="connsiteX3" fmla="*/ 1078992 w 2062886"/>
              <a:gd name="connsiteY3" fmla="*/ 833958 h 833982"/>
              <a:gd name="connsiteX4" fmla="*/ 0 w 2062886"/>
              <a:gd name="connsiteY4" fmla="*/ 409675 h 833982"/>
              <a:gd name="connsiteX0" fmla="*/ 53 w 2062939"/>
              <a:gd name="connsiteY0" fmla="*/ 409663 h 833970"/>
              <a:gd name="connsiteX1" fmla="*/ 1079045 w 2062939"/>
              <a:gd name="connsiteY1" fmla="*/ 12 h 833970"/>
              <a:gd name="connsiteX2" fmla="*/ 2062939 w 2062939"/>
              <a:gd name="connsiteY2" fmla="*/ 424294 h 833970"/>
              <a:gd name="connsiteX3" fmla="*/ 1079045 w 2062939"/>
              <a:gd name="connsiteY3" fmla="*/ 833946 h 833970"/>
              <a:gd name="connsiteX4" fmla="*/ 53 w 2062939"/>
              <a:gd name="connsiteY4" fmla="*/ 409663 h 833970"/>
              <a:gd name="connsiteX0" fmla="*/ 53 w 2062939"/>
              <a:gd name="connsiteY0" fmla="*/ 409663 h 833970"/>
              <a:gd name="connsiteX1" fmla="*/ 1079045 w 2062939"/>
              <a:gd name="connsiteY1" fmla="*/ 12 h 833970"/>
              <a:gd name="connsiteX2" fmla="*/ 2062939 w 2062939"/>
              <a:gd name="connsiteY2" fmla="*/ 424294 h 833970"/>
              <a:gd name="connsiteX3" fmla="*/ 1079045 w 2062939"/>
              <a:gd name="connsiteY3" fmla="*/ 833946 h 833970"/>
              <a:gd name="connsiteX4" fmla="*/ 53 w 2062939"/>
              <a:gd name="connsiteY4" fmla="*/ 409663 h 833970"/>
              <a:gd name="connsiteX0" fmla="*/ 53 w 2062939"/>
              <a:gd name="connsiteY0" fmla="*/ 409663 h 833956"/>
              <a:gd name="connsiteX1" fmla="*/ 1079045 w 2062939"/>
              <a:gd name="connsiteY1" fmla="*/ 12 h 833956"/>
              <a:gd name="connsiteX2" fmla="*/ 2062939 w 2062939"/>
              <a:gd name="connsiteY2" fmla="*/ 424294 h 833956"/>
              <a:gd name="connsiteX3" fmla="*/ 1079045 w 2062939"/>
              <a:gd name="connsiteY3" fmla="*/ 833946 h 833956"/>
              <a:gd name="connsiteX4" fmla="*/ 53 w 2062939"/>
              <a:gd name="connsiteY4" fmla="*/ 409663 h 833956"/>
              <a:gd name="connsiteX0" fmla="*/ 87 w 2062973"/>
              <a:gd name="connsiteY0" fmla="*/ 409663 h 833956"/>
              <a:gd name="connsiteX1" fmla="*/ 1079079 w 2062973"/>
              <a:gd name="connsiteY1" fmla="*/ 12 h 833956"/>
              <a:gd name="connsiteX2" fmla="*/ 2062973 w 2062973"/>
              <a:gd name="connsiteY2" fmla="*/ 424294 h 833956"/>
              <a:gd name="connsiteX3" fmla="*/ 1079079 w 2062973"/>
              <a:gd name="connsiteY3" fmla="*/ 833946 h 833956"/>
              <a:gd name="connsiteX4" fmla="*/ 87 w 2062973"/>
              <a:gd name="connsiteY4" fmla="*/ 409663 h 833956"/>
              <a:gd name="connsiteX0" fmla="*/ 87 w 2062973"/>
              <a:gd name="connsiteY0" fmla="*/ 409663 h 833956"/>
              <a:gd name="connsiteX1" fmla="*/ 1079079 w 2062973"/>
              <a:gd name="connsiteY1" fmla="*/ 12 h 833956"/>
              <a:gd name="connsiteX2" fmla="*/ 2062973 w 2062973"/>
              <a:gd name="connsiteY2" fmla="*/ 424294 h 833956"/>
              <a:gd name="connsiteX3" fmla="*/ 1079079 w 2062973"/>
              <a:gd name="connsiteY3" fmla="*/ 833946 h 833956"/>
              <a:gd name="connsiteX4" fmla="*/ 87 w 2062973"/>
              <a:gd name="connsiteY4" fmla="*/ 409663 h 833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2973" h="833956">
                <a:moveTo>
                  <a:pt x="87" y="409663"/>
                </a:moveTo>
                <a:cubicBezTo>
                  <a:pt x="-7228" y="376889"/>
                  <a:pt x="442657" y="-2427"/>
                  <a:pt x="1079079" y="12"/>
                </a:cubicBezTo>
                <a:cubicBezTo>
                  <a:pt x="1715501" y="2451"/>
                  <a:pt x="2062973" y="413465"/>
                  <a:pt x="2062973" y="424294"/>
                </a:cubicBezTo>
                <a:cubicBezTo>
                  <a:pt x="2055658" y="413178"/>
                  <a:pt x="1795969" y="836385"/>
                  <a:pt x="1079079" y="833946"/>
                </a:cubicBezTo>
                <a:cubicBezTo>
                  <a:pt x="362189" y="831507"/>
                  <a:pt x="7402" y="442437"/>
                  <a:pt x="87" y="409663"/>
                </a:cubicBezTo>
                <a:close/>
              </a:path>
            </a:pathLst>
          </a:custGeom>
          <a:solidFill>
            <a:srgbClr val="C4D6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algn="ctr"/>
            <a:endParaRPr lang="en-US" sz="1400" dirty="0" smtClean="0">
              <a:solidFill>
                <a:schemeClr val="tx2"/>
              </a:solidFill>
            </a:endParaRPr>
          </a:p>
        </p:txBody>
      </p:sp>
      <p:sp>
        <p:nvSpPr>
          <p:cNvPr id="8" name="TextBox 7"/>
          <p:cNvSpPr txBox="1"/>
          <p:nvPr/>
        </p:nvSpPr>
        <p:spPr>
          <a:xfrm>
            <a:off x="6475326" y="2406024"/>
            <a:ext cx="3832456" cy="1077218"/>
          </a:xfrm>
          <a:prstGeom prst="rect">
            <a:avLst/>
          </a:prstGeom>
          <a:noFill/>
        </p:spPr>
        <p:txBody>
          <a:bodyPr wrap="square" lIns="0" tIns="0" rIns="0" bIns="0" rtlCol="0">
            <a:spAutoFit/>
          </a:bodyPr>
          <a:lstStyle/>
          <a:p>
            <a:pPr marL="0" lvl="1"/>
            <a:r>
              <a:rPr lang="en-US" sz="1000" b="1" dirty="0" smtClean="0">
                <a:solidFill>
                  <a:schemeClr val="accent2"/>
                </a:solidFill>
                <a:cs typeface="Times New Roman" pitchFamily="18" charset="0"/>
              </a:rPr>
              <a:t>Risk Assessment </a:t>
            </a:r>
            <a:r>
              <a:rPr lang="en-US" sz="1000" b="1" dirty="0" smtClean="0">
                <a:solidFill>
                  <a:srgbClr val="313131"/>
                </a:solidFill>
              </a:rPr>
              <a:t/>
            </a:r>
            <a:br>
              <a:rPr lang="en-US" sz="1000" b="1" dirty="0" smtClean="0">
                <a:solidFill>
                  <a:srgbClr val="313131"/>
                </a:solidFill>
              </a:rPr>
            </a:br>
            <a:r>
              <a:rPr lang="en-US" sz="1000" dirty="0" smtClean="0"/>
              <a:t>Risk identification covers all levels of the organization, business units, and subsidiaries.</a:t>
            </a:r>
            <a:endParaRPr lang="uk-UA" sz="1000" dirty="0" smtClean="0"/>
          </a:p>
          <a:p>
            <a:pPr marL="0" lvl="1"/>
            <a:r>
              <a:rPr lang="en-US" sz="1000" dirty="0" smtClean="0"/>
              <a:t>Both internal and external risk factors are analyzed, significance of the identified risks is estimated, and risk responsive measures are determined.</a:t>
            </a:r>
          </a:p>
          <a:p>
            <a:pPr marL="0" lvl="1"/>
            <a:endParaRPr lang="en-US" sz="1000" dirty="0">
              <a:solidFill>
                <a:srgbClr val="53565A"/>
              </a:solidFill>
            </a:endParaRPr>
          </a:p>
        </p:txBody>
      </p:sp>
      <p:sp>
        <p:nvSpPr>
          <p:cNvPr id="9" name="Oval 8"/>
          <p:cNvSpPr/>
          <p:nvPr/>
        </p:nvSpPr>
        <p:spPr>
          <a:xfrm rot="13988512">
            <a:off x="5946386" y="2503365"/>
            <a:ext cx="437512" cy="231241"/>
          </a:xfrm>
          <a:custGeom>
            <a:avLst/>
            <a:gdLst>
              <a:gd name="connsiteX0" fmla="*/ 0 w 1587398"/>
              <a:gd name="connsiteY0" fmla="*/ 416967 h 833933"/>
              <a:gd name="connsiteX1" fmla="*/ 793699 w 1587398"/>
              <a:gd name="connsiteY1" fmla="*/ 0 h 833933"/>
              <a:gd name="connsiteX2" fmla="*/ 1587398 w 1587398"/>
              <a:gd name="connsiteY2" fmla="*/ 416967 h 833933"/>
              <a:gd name="connsiteX3" fmla="*/ 793699 w 1587398"/>
              <a:gd name="connsiteY3" fmla="*/ 833934 h 833933"/>
              <a:gd name="connsiteX4" fmla="*/ 0 w 1587398"/>
              <a:gd name="connsiteY4" fmla="*/ 416967 h 833933"/>
              <a:gd name="connsiteX0" fmla="*/ 0 w 1777593"/>
              <a:gd name="connsiteY0" fmla="*/ 416972 h 833945"/>
              <a:gd name="connsiteX1" fmla="*/ 793699 w 1777593"/>
              <a:gd name="connsiteY1" fmla="*/ 5 h 833945"/>
              <a:gd name="connsiteX2" fmla="*/ 1777593 w 1777593"/>
              <a:gd name="connsiteY2" fmla="*/ 424287 h 833945"/>
              <a:gd name="connsiteX3" fmla="*/ 793699 w 1777593"/>
              <a:gd name="connsiteY3" fmla="*/ 833939 h 833945"/>
              <a:gd name="connsiteX4" fmla="*/ 0 w 1777593"/>
              <a:gd name="connsiteY4" fmla="*/ 416972 h 833945"/>
              <a:gd name="connsiteX0" fmla="*/ 0 w 2062886"/>
              <a:gd name="connsiteY0" fmla="*/ 409675 h 833982"/>
              <a:gd name="connsiteX1" fmla="*/ 1078992 w 2062886"/>
              <a:gd name="connsiteY1" fmla="*/ 24 h 833982"/>
              <a:gd name="connsiteX2" fmla="*/ 2062886 w 2062886"/>
              <a:gd name="connsiteY2" fmla="*/ 424306 h 833982"/>
              <a:gd name="connsiteX3" fmla="*/ 1078992 w 2062886"/>
              <a:gd name="connsiteY3" fmla="*/ 833958 h 833982"/>
              <a:gd name="connsiteX4" fmla="*/ 0 w 2062886"/>
              <a:gd name="connsiteY4" fmla="*/ 409675 h 833982"/>
              <a:gd name="connsiteX0" fmla="*/ 53 w 2062939"/>
              <a:gd name="connsiteY0" fmla="*/ 409663 h 833970"/>
              <a:gd name="connsiteX1" fmla="*/ 1079045 w 2062939"/>
              <a:gd name="connsiteY1" fmla="*/ 12 h 833970"/>
              <a:gd name="connsiteX2" fmla="*/ 2062939 w 2062939"/>
              <a:gd name="connsiteY2" fmla="*/ 424294 h 833970"/>
              <a:gd name="connsiteX3" fmla="*/ 1079045 w 2062939"/>
              <a:gd name="connsiteY3" fmla="*/ 833946 h 833970"/>
              <a:gd name="connsiteX4" fmla="*/ 53 w 2062939"/>
              <a:gd name="connsiteY4" fmla="*/ 409663 h 833970"/>
              <a:gd name="connsiteX0" fmla="*/ 53 w 2062939"/>
              <a:gd name="connsiteY0" fmla="*/ 409663 h 833970"/>
              <a:gd name="connsiteX1" fmla="*/ 1079045 w 2062939"/>
              <a:gd name="connsiteY1" fmla="*/ 12 h 833970"/>
              <a:gd name="connsiteX2" fmla="*/ 2062939 w 2062939"/>
              <a:gd name="connsiteY2" fmla="*/ 424294 h 833970"/>
              <a:gd name="connsiteX3" fmla="*/ 1079045 w 2062939"/>
              <a:gd name="connsiteY3" fmla="*/ 833946 h 833970"/>
              <a:gd name="connsiteX4" fmla="*/ 53 w 2062939"/>
              <a:gd name="connsiteY4" fmla="*/ 409663 h 833970"/>
              <a:gd name="connsiteX0" fmla="*/ 53 w 2062939"/>
              <a:gd name="connsiteY0" fmla="*/ 409663 h 833956"/>
              <a:gd name="connsiteX1" fmla="*/ 1079045 w 2062939"/>
              <a:gd name="connsiteY1" fmla="*/ 12 h 833956"/>
              <a:gd name="connsiteX2" fmla="*/ 2062939 w 2062939"/>
              <a:gd name="connsiteY2" fmla="*/ 424294 h 833956"/>
              <a:gd name="connsiteX3" fmla="*/ 1079045 w 2062939"/>
              <a:gd name="connsiteY3" fmla="*/ 833946 h 833956"/>
              <a:gd name="connsiteX4" fmla="*/ 53 w 2062939"/>
              <a:gd name="connsiteY4" fmla="*/ 409663 h 833956"/>
              <a:gd name="connsiteX0" fmla="*/ 87 w 2062973"/>
              <a:gd name="connsiteY0" fmla="*/ 409663 h 833956"/>
              <a:gd name="connsiteX1" fmla="*/ 1079079 w 2062973"/>
              <a:gd name="connsiteY1" fmla="*/ 12 h 833956"/>
              <a:gd name="connsiteX2" fmla="*/ 2062973 w 2062973"/>
              <a:gd name="connsiteY2" fmla="*/ 424294 h 833956"/>
              <a:gd name="connsiteX3" fmla="*/ 1079079 w 2062973"/>
              <a:gd name="connsiteY3" fmla="*/ 833946 h 833956"/>
              <a:gd name="connsiteX4" fmla="*/ 87 w 2062973"/>
              <a:gd name="connsiteY4" fmla="*/ 409663 h 833956"/>
              <a:gd name="connsiteX0" fmla="*/ 87 w 2062973"/>
              <a:gd name="connsiteY0" fmla="*/ 409663 h 833956"/>
              <a:gd name="connsiteX1" fmla="*/ 1079079 w 2062973"/>
              <a:gd name="connsiteY1" fmla="*/ 12 h 833956"/>
              <a:gd name="connsiteX2" fmla="*/ 2062973 w 2062973"/>
              <a:gd name="connsiteY2" fmla="*/ 424294 h 833956"/>
              <a:gd name="connsiteX3" fmla="*/ 1079079 w 2062973"/>
              <a:gd name="connsiteY3" fmla="*/ 833946 h 833956"/>
              <a:gd name="connsiteX4" fmla="*/ 87 w 2062973"/>
              <a:gd name="connsiteY4" fmla="*/ 409663 h 833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2973" h="833956">
                <a:moveTo>
                  <a:pt x="87" y="409663"/>
                </a:moveTo>
                <a:cubicBezTo>
                  <a:pt x="-7228" y="376889"/>
                  <a:pt x="442657" y="-2427"/>
                  <a:pt x="1079079" y="12"/>
                </a:cubicBezTo>
                <a:cubicBezTo>
                  <a:pt x="1715501" y="2451"/>
                  <a:pt x="2062973" y="413465"/>
                  <a:pt x="2062973" y="424294"/>
                </a:cubicBezTo>
                <a:cubicBezTo>
                  <a:pt x="2055658" y="413178"/>
                  <a:pt x="1795969" y="836385"/>
                  <a:pt x="1079079" y="833946"/>
                </a:cubicBezTo>
                <a:cubicBezTo>
                  <a:pt x="362189" y="831507"/>
                  <a:pt x="7402" y="442437"/>
                  <a:pt x="87" y="409663"/>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algn="ctr"/>
            <a:endParaRPr lang="en-US" sz="1400" err="1" smtClean="0">
              <a:solidFill>
                <a:schemeClr val="tx2"/>
              </a:solidFill>
            </a:endParaRPr>
          </a:p>
        </p:txBody>
      </p:sp>
      <p:sp>
        <p:nvSpPr>
          <p:cNvPr id="10" name="TextBox 9"/>
          <p:cNvSpPr txBox="1"/>
          <p:nvPr/>
        </p:nvSpPr>
        <p:spPr>
          <a:xfrm>
            <a:off x="6494374" y="3560644"/>
            <a:ext cx="3834189" cy="923330"/>
          </a:xfrm>
          <a:prstGeom prst="rect">
            <a:avLst/>
          </a:prstGeom>
          <a:noFill/>
        </p:spPr>
        <p:txBody>
          <a:bodyPr wrap="square" lIns="0" tIns="0" rIns="0" bIns="0" rtlCol="0">
            <a:spAutoFit/>
          </a:bodyPr>
          <a:lstStyle/>
          <a:p>
            <a:r>
              <a:rPr lang="en-US" sz="1000" b="1" dirty="0" smtClean="0">
                <a:solidFill>
                  <a:schemeClr val="accent3"/>
                </a:solidFill>
                <a:cs typeface="Times New Roman" pitchFamily="18" charset="0"/>
              </a:rPr>
              <a:t>Control Activities </a:t>
            </a:r>
            <a:r>
              <a:rPr lang="en-US" sz="1000" b="1" dirty="0" smtClean="0">
                <a:solidFill>
                  <a:schemeClr val="accent4"/>
                </a:solidFill>
              </a:rPr>
              <a:t/>
            </a:r>
            <a:br>
              <a:rPr lang="en-US" sz="1000" b="1" dirty="0" smtClean="0">
                <a:solidFill>
                  <a:schemeClr val="accent4"/>
                </a:solidFill>
              </a:rPr>
            </a:br>
            <a:r>
              <a:rPr lang="en-US" sz="1000" dirty="0" smtClean="0"/>
              <a:t>The organization selects and develops control activities that contribute to the mitigation of risks to the achievement of objectives to acceptable levels and deploys them through policies that establish what is </a:t>
            </a:r>
            <a:r>
              <a:rPr lang="en-US" sz="1000" dirty="0" smtClean="0"/>
              <a:t>expected, </a:t>
            </a:r>
            <a:r>
              <a:rPr lang="en-US" sz="1000" dirty="0" smtClean="0"/>
              <a:t>and procedures that put policies into action.</a:t>
            </a:r>
            <a:endParaRPr lang="uk-UA" sz="1000" dirty="0"/>
          </a:p>
        </p:txBody>
      </p:sp>
      <p:sp>
        <p:nvSpPr>
          <p:cNvPr id="11" name="Oval 8"/>
          <p:cNvSpPr/>
          <p:nvPr/>
        </p:nvSpPr>
        <p:spPr>
          <a:xfrm rot="17081601">
            <a:off x="5911864" y="3691771"/>
            <a:ext cx="506557" cy="251536"/>
          </a:xfrm>
          <a:custGeom>
            <a:avLst/>
            <a:gdLst>
              <a:gd name="connsiteX0" fmla="*/ 0 w 1587398"/>
              <a:gd name="connsiteY0" fmla="*/ 416967 h 833933"/>
              <a:gd name="connsiteX1" fmla="*/ 793699 w 1587398"/>
              <a:gd name="connsiteY1" fmla="*/ 0 h 833933"/>
              <a:gd name="connsiteX2" fmla="*/ 1587398 w 1587398"/>
              <a:gd name="connsiteY2" fmla="*/ 416967 h 833933"/>
              <a:gd name="connsiteX3" fmla="*/ 793699 w 1587398"/>
              <a:gd name="connsiteY3" fmla="*/ 833934 h 833933"/>
              <a:gd name="connsiteX4" fmla="*/ 0 w 1587398"/>
              <a:gd name="connsiteY4" fmla="*/ 416967 h 833933"/>
              <a:gd name="connsiteX0" fmla="*/ 0 w 1777593"/>
              <a:gd name="connsiteY0" fmla="*/ 416972 h 833945"/>
              <a:gd name="connsiteX1" fmla="*/ 793699 w 1777593"/>
              <a:gd name="connsiteY1" fmla="*/ 5 h 833945"/>
              <a:gd name="connsiteX2" fmla="*/ 1777593 w 1777593"/>
              <a:gd name="connsiteY2" fmla="*/ 424287 h 833945"/>
              <a:gd name="connsiteX3" fmla="*/ 793699 w 1777593"/>
              <a:gd name="connsiteY3" fmla="*/ 833939 h 833945"/>
              <a:gd name="connsiteX4" fmla="*/ 0 w 1777593"/>
              <a:gd name="connsiteY4" fmla="*/ 416972 h 833945"/>
              <a:gd name="connsiteX0" fmla="*/ 0 w 2062886"/>
              <a:gd name="connsiteY0" fmla="*/ 409675 h 833982"/>
              <a:gd name="connsiteX1" fmla="*/ 1078992 w 2062886"/>
              <a:gd name="connsiteY1" fmla="*/ 24 h 833982"/>
              <a:gd name="connsiteX2" fmla="*/ 2062886 w 2062886"/>
              <a:gd name="connsiteY2" fmla="*/ 424306 h 833982"/>
              <a:gd name="connsiteX3" fmla="*/ 1078992 w 2062886"/>
              <a:gd name="connsiteY3" fmla="*/ 833958 h 833982"/>
              <a:gd name="connsiteX4" fmla="*/ 0 w 2062886"/>
              <a:gd name="connsiteY4" fmla="*/ 409675 h 833982"/>
              <a:gd name="connsiteX0" fmla="*/ 53 w 2062939"/>
              <a:gd name="connsiteY0" fmla="*/ 409663 h 833970"/>
              <a:gd name="connsiteX1" fmla="*/ 1079045 w 2062939"/>
              <a:gd name="connsiteY1" fmla="*/ 12 h 833970"/>
              <a:gd name="connsiteX2" fmla="*/ 2062939 w 2062939"/>
              <a:gd name="connsiteY2" fmla="*/ 424294 h 833970"/>
              <a:gd name="connsiteX3" fmla="*/ 1079045 w 2062939"/>
              <a:gd name="connsiteY3" fmla="*/ 833946 h 833970"/>
              <a:gd name="connsiteX4" fmla="*/ 53 w 2062939"/>
              <a:gd name="connsiteY4" fmla="*/ 409663 h 833970"/>
              <a:gd name="connsiteX0" fmla="*/ 53 w 2062939"/>
              <a:gd name="connsiteY0" fmla="*/ 409663 h 833970"/>
              <a:gd name="connsiteX1" fmla="*/ 1079045 w 2062939"/>
              <a:gd name="connsiteY1" fmla="*/ 12 h 833970"/>
              <a:gd name="connsiteX2" fmla="*/ 2062939 w 2062939"/>
              <a:gd name="connsiteY2" fmla="*/ 424294 h 833970"/>
              <a:gd name="connsiteX3" fmla="*/ 1079045 w 2062939"/>
              <a:gd name="connsiteY3" fmla="*/ 833946 h 833970"/>
              <a:gd name="connsiteX4" fmla="*/ 53 w 2062939"/>
              <a:gd name="connsiteY4" fmla="*/ 409663 h 833970"/>
              <a:gd name="connsiteX0" fmla="*/ 53 w 2062939"/>
              <a:gd name="connsiteY0" fmla="*/ 409663 h 833956"/>
              <a:gd name="connsiteX1" fmla="*/ 1079045 w 2062939"/>
              <a:gd name="connsiteY1" fmla="*/ 12 h 833956"/>
              <a:gd name="connsiteX2" fmla="*/ 2062939 w 2062939"/>
              <a:gd name="connsiteY2" fmla="*/ 424294 h 833956"/>
              <a:gd name="connsiteX3" fmla="*/ 1079045 w 2062939"/>
              <a:gd name="connsiteY3" fmla="*/ 833946 h 833956"/>
              <a:gd name="connsiteX4" fmla="*/ 53 w 2062939"/>
              <a:gd name="connsiteY4" fmla="*/ 409663 h 833956"/>
              <a:gd name="connsiteX0" fmla="*/ 87 w 2062973"/>
              <a:gd name="connsiteY0" fmla="*/ 409663 h 833956"/>
              <a:gd name="connsiteX1" fmla="*/ 1079079 w 2062973"/>
              <a:gd name="connsiteY1" fmla="*/ 12 h 833956"/>
              <a:gd name="connsiteX2" fmla="*/ 2062973 w 2062973"/>
              <a:gd name="connsiteY2" fmla="*/ 424294 h 833956"/>
              <a:gd name="connsiteX3" fmla="*/ 1079079 w 2062973"/>
              <a:gd name="connsiteY3" fmla="*/ 833946 h 833956"/>
              <a:gd name="connsiteX4" fmla="*/ 87 w 2062973"/>
              <a:gd name="connsiteY4" fmla="*/ 409663 h 833956"/>
              <a:gd name="connsiteX0" fmla="*/ 87 w 2062973"/>
              <a:gd name="connsiteY0" fmla="*/ 409663 h 833956"/>
              <a:gd name="connsiteX1" fmla="*/ 1079079 w 2062973"/>
              <a:gd name="connsiteY1" fmla="*/ 12 h 833956"/>
              <a:gd name="connsiteX2" fmla="*/ 2062973 w 2062973"/>
              <a:gd name="connsiteY2" fmla="*/ 424294 h 833956"/>
              <a:gd name="connsiteX3" fmla="*/ 1079079 w 2062973"/>
              <a:gd name="connsiteY3" fmla="*/ 833946 h 833956"/>
              <a:gd name="connsiteX4" fmla="*/ 87 w 2062973"/>
              <a:gd name="connsiteY4" fmla="*/ 409663 h 833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2973" h="833956">
                <a:moveTo>
                  <a:pt x="87" y="409663"/>
                </a:moveTo>
                <a:cubicBezTo>
                  <a:pt x="-7228" y="376889"/>
                  <a:pt x="442657" y="-2427"/>
                  <a:pt x="1079079" y="12"/>
                </a:cubicBezTo>
                <a:cubicBezTo>
                  <a:pt x="1715501" y="2451"/>
                  <a:pt x="2062973" y="413465"/>
                  <a:pt x="2062973" y="424294"/>
                </a:cubicBezTo>
                <a:cubicBezTo>
                  <a:pt x="2055658" y="413178"/>
                  <a:pt x="1795969" y="836385"/>
                  <a:pt x="1079079" y="833946"/>
                </a:cubicBezTo>
                <a:cubicBezTo>
                  <a:pt x="362189" y="831507"/>
                  <a:pt x="7402" y="442437"/>
                  <a:pt x="87" y="409663"/>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algn="ctr"/>
            <a:endParaRPr lang="en-US" sz="1400" err="1" smtClean="0">
              <a:solidFill>
                <a:schemeClr val="tx2"/>
              </a:solidFill>
            </a:endParaRPr>
          </a:p>
        </p:txBody>
      </p:sp>
      <p:sp>
        <p:nvSpPr>
          <p:cNvPr id="12" name="TextBox 11"/>
          <p:cNvSpPr txBox="1"/>
          <p:nvPr/>
        </p:nvSpPr>
        <p:spPr>
          <a:xfrm>
            <a:off x="6494374" y="4725655"/>
            <a:ext cx="3865361" cy="769441"/>
          </a:xfrm>
          <a:prstGeom prst="rect">
            <a:avLst/>
          </a:prstGeom>
          <a:noFill/>
        </p:spPr>
        <p:txBody>
          <a:bodyPr wrap="square" lIns="0" tIns="0" rIns="0" bIns="0" rtlCol="0">
            <a:spAutoFit/>
          </a:bodyPr>
          <a:lstStyle/>
          <a:p>
            <a:pPr marL="0" lvl="1"/>
            <a:r>
              <a:rPr lang="en-US" sz="1000" b="1" dirty="0" smtClean="0">
                <a:solidFill>
                  <a:schemeClr val="accent4"/>
                </a:solidFill>
                <a:cs typeface="Times New Roman" pitchFamily="18" charset="0"/>
              </a:rPr>
              <a:t>Information and Communication</a:t>
            </a:r>
            <a:r>
              <a:rPr lang="en-US" sz="1000" b="1" dirty="0" smtClean="0">
                <a:solidFill>
                  <a:schemeClr val="accent4"/>
                </a:solidFill>
              </a:rPr>
              <a:t/>
            </a:r>
            <a:br>
              <a:rPr lang="en-US" sz="1000" b="1" dirty="0" smtClean="0">
                <a:solidFill>
                  <a:schemeClr val="accent4"/>
                </a:solidFill>
              </a:rPr>
            </a:br>
            <a:r>
              <a:rPr lang="en-US" sz="1000" dirty="0" smtClean="0"/>
              <a:t>Reliable external and internal information that is identified, processed, and shared on a timely basis facilitates the company in achieving its objectives.</a:t>
            </a:r>
            <a:endParaRPr lang="uk-UA" sz="1000" dirty="0" smtClean="0"/>
          </a:p>
          <a:p>
            <a:pPr marL="0" lvl="1"/>
            <a:endParaRPr lang="en-US" sz="1000" dirty="0">
              <a:solidFill>
                <a:srgbClr val="53565A"/>
              </a:solidFill>
            </a:endParaRPr>
          </a:p>
        </p:txBody>
      </p:sp>
      <p:sp>
        <p:nvSpPr>
          <p:cNvPr id="13" name="Oval 8"/>
          <p:cNvSpPr/>
          <p:nvPr/>
        </p:nvSpPr>
        <p:spPr>
          <a:xfrm rot="20617441">
            <a:off x="5921992" y="4778225"/>
            <a:ext cx="486301" cy="199746"/>
          </a:xfrm>
          <a:custGeom>
            <a:avLst/>
            <a:gdLst>
              <a:gd name="connsiteX0" fmla="*/ 0 w 1587398"/>
              <a:gd name="connsiteY0" fmla="*/ 416967 h 833933"/>
              <a:gd name="connsiteX1" fmla="*/ 793699 w 1587398"/>
              <a:gd name="connsiteY1" fmla="*/ 0 h 833933"/>
              <a:gd name="connsiteX2" fmla="*/ 1587398 w 1587398"/>
              <a:gd name="connsiteY2" fmla="*/ 416967 h 833933"/>
              <a:gd name="connsiteX3" fmla="*/ 793699 w 1587398"/>
              <a:gd name="connsiteY3" fmla="*/ 833934 h 833933"/>
              <a:gd name="connsiteX4" fmla="*/ 0 w 1587398"/>
              <a:gd name="connsiteY4" fmla="*/ 416967 h 833933"/>
              <a:gd name="connsiteX0" fmla="*/ 0 w 1777593"/>
              <a:gd name="connsiteY0" fmla="*/ 416972 h 833945"/>
              <a:gd name="connsiteX1" fmla="*/ 793699 w 1777593"/>
              <a:gd name="connsiteY1" fmla="*/ 5 h 833945"/>
              <a:gd name="connsiteX2" fmla="*/ 1777593 w 1777593"/>
              <a:gd name="connsiteY2" fmla="*/ 424287 h 833945"/>
              <a:gd name="connsiteX3" fmla="*/ 793699 w 1777593"/>
              <a:gd name="connsiteY3" fmla="*/ 833939 h 833945"/>
              <a:gd name="connsiteX4" fmla="*/ 0 w 1777593"/>
              <a:gd name="connsiteY4" fmla="*/ 416972 h 833945"/>
              <a:gd name="connsiteX0" fmla="*/ 0 w 2062886"/>
              <a:gd name="connsiteY0" fmla="*/ 409675 h 833982"/>
              <a:gd name="connsiteX1" fmla="*/ 1078992 w 2062886"/>
              <a:gd name="connsiteY1" fmla="*/ 24 h 833982"/>
              <a:gd name="connsiteX2" fmla="*/ 2062886 w 2062886"/>
              <a:gd name="connsiteY2" fmla="*/ 424306 h 833982"/>
              <a:gd name="connsiteX3" fmla="*/ 1078992 w 2062886"/>
              <a:gd name="connsiteY3" fmla="*/ 833958 h 833982"/>
              <a:gd name="connsiteX4" fmla="*/ 0 w 2062886"/>
              <a:gd name="connsiteY4" fmla="*/ 409675 h 833982"/>
              <a:gd name="connsiteX0" fmla="*/ 53 w 2062939"/>
              <a:gd name="connsiteY0" fmla="*/ 409663 h 833970"/>
              <a:gd name="connsiteX1" fmla="*/ 1079045 w 2062939"/>
              <a:gd name="connsiteY1" fmla="*/ 12 h 833970"/>
              <a:gd name="connsiteX2" fmla="*/ 2062939 w 2062939"/>
              <a:gd name="connsiteY2" fmla="*/ 424294 h 833970"/>
              <a:gd name="connsiteX3" fmla="*/ 1079045 w 2062939"/>
              <a:gd name="connsiteY3" fmla="*/ 833946 h 833970"/>
              <a:gd name="connsiteX4" fmla="*/ 53 w 2062939"/>
              <a:gd name="connsiteY4" fmla="*/ 409663 h 833970"/>
              <a:gd name="connsiteX0" fmla="*/ 53 w 2062939"/>
              <a:gd name="connsiteY0" fmla="*/ 409663 h 833970"/>
              <a:gd name="connsiteX1" fmla="*/ 1079045 w 2062939"/>
              <a:gd name="connsiteY1" fmla="*/ 12 h 833970"/>
              <a:gd name="connsiteX2" fmla="*/ 2062939 w 2062939"/>
              <a:gd name="connsiteY2" fmla="*/ 424294 h 833970"/>
              <a:gd name="connsiteX3" fmla="*/ 1079045 w 2062939"/>
              <a:gd name="connsiteY3" fmla="*/ 833946 h 833970"/>
              <a:gd name="connsiteX4" fmla="*/ 53 w 2062939"/>
              <a:gd name="connsiteY4" fmla="*/ 409663 h 833970"/>
              <a:gd name="connsiteX0" fmla="*/ 53 w 2062939"/>
              <a:gd name="connsiteY0" fmla="*/ 409663 h 833956"/>
              <a:gd name="connsiteX1" fmla="*/ 1079045 w 2062939"/>
              <a:gd name="connsiteY1" fmla="*/ 12 h 833956"/>
              <a:gd name="connsiteX2" fmla="*/ 2062939 w 2062939"/>
              <a:gd name="connsiteY2" fmla="*/ 424294 h 833956"/>
              <a:gd name="connsiteX3" fmla="*/ 1079045 w 2062939"/>
              <a:gd name="connsiteY3" fmla="*/ 833946 h 833956"/>
              <a:gd name="connsiteX4" fmla="*/ 53 w 2062939"/>
              <a:gd name="connsiteY4" fmla="*/ 409663 h 833956"/>
              <a:gd name="connsiteX0" fmla="*/ 87 w 2062973"/>
              <a:gd name="connsiteY0" fmla="*/ 409663 h 833956"/>
              <a:gd name="connsiteX1" fmla="*/ 1079079 w 2062973"/>
              <a:gd name="connsiteY1" fmla="*/ 12 h 833956"/>
              <a:gd name="connsiteX2" fmla="*/ 2062973 w 2062973"/>
              <a:gd name="connsiteY2" fmla="*/ 424294 h 833956"/>
              <a:gd name="connsiteX3" fmla="*/ 1079079 w 2062973"/>
              <a:gd name="connsiteY3" fmla="*/ 833946 h 833956"/>
              <a:gd name="connsiteX4" fmla="*/ 87 w 2062973"/>
              <a:gd name="connsiteY4" fmla="*/ 409663 h 833956"/>
              <a:gd name="connsiteX0" fmla="*/ 87 w 2062973"/>
              <a:gd name="connsiteY0" fmla="*/ 409663 h 833956"/>
              <a:gd name="connsiteX1" fmla="*/ 1079079 w 2062973"/>
              <a:gd name="connsiteY1" fmla="*/ 12 h 833956"/>
              <a:gd name="connsiteX2" fmla="*/ 2062973 w 2062973"/>
              <a:gd name="connsiteY2" fmla="*/ 424294 h 833956"/>
              <a:gd name="connsiteX3" fmla="*/ 1079079 w 2062973"/>
              <a:gd name="connsiteY3" fmla="*/ 833946 h 833956"/>
              <a:gd name="connsiteX4" fmla="*/ 87 w 2062973"/>
              <a:gd name="connsiteY4" fmla="*/ 409663 h 833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2973" h="833956">
                <a:moveTo>
                  <a:pt x="87" y="409663"/>
                </a:moveTo>
                <a:cubicBezTo>
                  <a:pt x="-7228" y="376889"/>
                  <a:pt x="442657" y="-2427"/>
                  <a:pt x="1079079" y="12"/>
                </a:cubicBezTo>
                <a:cubicBezTo>
                  <a:pt x="1715501" y="2451"/>
                  <a:pt x="2062973" y="413465"/>
                  <a:pt x="2062973" y="424294"/>
                </a:cubicBezTo>
                <a:cubicBezTo>
                  <a:pt x="2055658" y="413178"/>
                  <a:pt x="1795969" y="836385"/>
                  <a:pt x="1079079" y="833946"/>
                </a:cubicBezTo>
                <a:cubicBezTo>
                  <a:pt x="362189" y="831507"/>
                  <a:pt x="7402" y="442437"/>
                  <a:pt x="87" y="409663"/>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algn="ctr"/>
            <a:endParaRPr lang="en-US" sz="1400" err="1" smtClean="0">
              <a:solidFill>
                <a:schemeClr val="tx2"/>
              </a:solidFill>
            </a:endParaRPr>
          </a:p>
        </p:txBody>
      </p:sp>
      <p:sp>
        <p:nvSpPr>
          <p:cNvPr id="14" name="TextBox 13"/>
          <p:cNvSpPr txBox="1"/>
          <p:nvPr/>
        </p:nvSpPr>
        <p:spPr>
          <a:xfrm>
            <a:off x="6494375" y="5620501"/>
            <a:ext cx="3854970" cy="1384995"/>
          </a:xfrm>
          <a:prstGeom prst="rect">
            <a:avLst/>
          </a:prstGeom>
          <a:noFill/>
        </p:spPr>
        <p:txBody>
          <a:bodyPr wrap="square" lIns="0" tIns="0" rIns="0" bIns="0" rtlCol="0">
            <a:spAutoFit/>
          </a:bodyPr>
          <a:lstStyle/>
          <a:p>
            <a:pPr marL="0" lvl="1"/>
            <a:r>
              <a:rPr lang="en-US" sz="1000" b="1" dirty="0" smtClean="0">
                <a:solidFill>
                  <a:schemeClr val="accent5"/>
                </a:solidFill>
                <a:cs typeface="Times New Roman" pitchFamily="18" charset="0"/>
              </a:rPr>
              <a:t>Monitoring Activities </a:t>
            </a:r>
            <a:r>
              <a:rPr lang="en-US" sz="1000" b="1" dirty="0" smtClean="0">
                <a:solidFill>
                  <a:schemeClr val="accent4"/>
                </a:solidFill>
              </a:rPr>
              <a:t/>
            </a:r>
            <a:br>
              <a:rPr lang="en-US" sz="1000" b="1" dirty="0" smtClean="0">
                <a:solidFill>
                  <a:schemeClr val="accent4"/>
                </a:solidFill>
              </a:rPr>
            </a:br>
            <a:r>
              <a:rPr lang="en-US" sz="1000" dirty="0" smtClean="0"/>
              <a:t>Objectives of monitoring activities are to determine:</a:t>
            </a:r>
          </a:p>
          <a:p>
            <a:pPr marL="0" lvl="1">
              <a:buFont typeface="Arial" pitchFamily="34" charset="0"/>
              <a:buChar char="•"/>
            </a:pPr>
            <a:r>
              <a:rPr lang="en-US" sz="1000" dirty="0" smtClean="0"/>
              <a:t> Whether internal controls in the organization are designed correctly;</a:t>
            </a:r>
          </a:p>
          <a:p>
            <a:pPr marL="0" lvl="1">
              <a:buFont typeface="Arial" pitchFamily="34" charset="0"/>
              <a:buChar char="•"/>
            </a:pPr>
            <a:r>
              <a:rPr lang="en-US" sz="1000" dirty="0" smtClean="0"/>
              <a:t>How internal controls are modified in response to changes in business processes;</a:t>
            </a:r>
          </a:p>
          <a:p>
            <a:pPr marL="0" lvl="1">
              <a:buFont typeface="Arial" pitchFamily="34" charset="0"/>
              <a:buChar char="•"/>
            </a:pPr>
            <a:r>
              <a:rPr lang="en-US" sz="1000" dirty="0" smtClean="0"/>
              <a:t>To what extent employees are in compliance with the internal control requirements;</a:t>
            </a:r>
          </a:p>
          <a:p>
            <a:pPr marL="0" lvl="1">
              <a:buFont typeface="Arial" pitchFamily="34" charset="0"/>
              <a:buChar char="•"/>
            </a:pPr>
            <a:r>
              <a:rPr lang="en-US" sz="1000" dirty="0" smtClean="0"/>
              <a:t>How effective the internal control </a:t>
            </a:r>
            <a:r>
              <a:rPr lang="en-US" sz="1000" dirty="0" smtClean="0"/>
              <a:t>system (“ICS”) </a:t>
            </a:r>
            <a:r>
              <a:rPr lang="en-US" sz="1000" dirty="0" smtClean="0"/>
              <a:t>is.</a:t>
            </a:r>
          </a:p>
        </p:txBody>
      </p:sp>
      <p:sp>
        <p:nvSpPr>
          <p:cNvPr id="15" name="Oval 8"/>
          <p:cNvSpPr/>
          <p:nvPr/>
        </p:nvSpPr>
        <p:spPr>
          <a:xfrm rot="2134922">
            <a:off x="5947706" y="5657429"/>
            <a:ext cx="434870" cy="244813"/>
          </a:xfrm>
          <a:custGeom>
            <a:avLst/>
            <a:gdLst>
              <a:gd name="connsiteX0" fmla="*/ 0 w 1587398"/>
              <a:gd name="connsiteY0" fmla="*/ 416967 h 833933"/>
              <a:gd name="connsiteX1" fmla="*/ 793699 w 1587398"/>
              <a:gd name="connsiteY1" fmla="*/ 0 h 833933"/>
              <a:gd name="connsiteX2" fmla="*/ 1587398 w 1587398"/>
              <a:gd name="connsiteY2" fmla="*/ 416967 h 833933"/>
              <a:gd name="connsiteX3" fmla="*/ 793699 w 1587398"/>
              <a:gd name="connsiteY3" fmla="*/ 833934 h 833933"/>
              <a:gd name="connsiteX4" fmla="*/ 0 w 1587398"/>
              <a:gd name="connsiteY4" fmla="*/ 416967 h 833933"/>
              <a:gd name="connsiteX0" fmla="*/ 0 w 1777593"/>
              <a:gd name="connsiteY0" fmla="*/ 416972 h 833945"/>
              <a:gd name="connsiteX1" fmla="*/ 793699 w 1777593"/>
              <a:gd name="connsiteY1" fmla="*/ 5 h 833945"/>
              <a:gd name="connsiteX2" fmla="*/ 1777593 w 1777593"/>
              <a:gd name="connsiteY2" fmla="*/ 424287 h 833945"/>
              <a:gd name="connsiteX3" fmla="*/ 793699 w 1777593"/>
              <a:gd name="connsiteY3" fmla="*/ 833939 h 833945"/>
              <a:gd name="connsiteX4" fmla="*/ 0 w 1777593"/>
              <a:gd name="connsiteY4" fmla="*/ 416972 h 833945"/>
              <a:gd name="connsiteX0" fmla="*/ 0 w 2062886"/>
              <a:gd name="connsiteY0" fmla="*/ 409675 h 833982"/>
              <a:gd name="connsiteX1" fmla="*/ 1078992 w 2062886"/>
              <a:gd name="connsiteY1" fmla="*/ 24 h 833982"/>
              <a:gd name="connsiteX2" fmla="*/ 2062886 w 2062886"/>
              <a:gd name="connsiteY2" fmla="*/ 424306 h 833982"/>
              <a:gd name="connsiteX3" fmla="*/ 1078992 w 2062886"/>
              <a:gd name="connsiteY3" fmla="*/ 833958 h 833982"/>
              <a:gd name="connsiteX4" fmla="*/ 0 w 2062886"/>
              <a:gd name="connsiteY4" fmla="*/ 409675 h 833982"/>
              <a:gd name="connsiteX0" fmla="*/ 53 w 2062939"/>
              <a:gd name="connsiteY0" fmla="*/ 409663 h 833970"/>
              <a:gd name="connsiteX1" fmla="*/ 1079045 w 2062939"/>
              <a:gd name="connsiteY1" fmla="*/ 12 h 833970"/>
              <a:gd name="connsiteX2" fmla="*/ 2062939 w 2062939"/>
              <a:gd name="connsiteY2" fmla="*/ 424294 h 833970"/>
              <a:gd name="connsiteX3" fmla="*/ 1079045 w 2062939"/>
              <a:gd name="connsiteY3" fmla="*/ 833946 h 833970"/>
              <a:gd name="connsiteX4" fmla="*/ 53 w 2062939"/>
              <a:gd name="connsiteY4" fmla="*/ 409663 h 833970"/>
              <a:gd name="connsiteX0" fmla="*/ 53 w 2062939"/>
              <a:gd name="connsiteY0" fmla="*/ 409663 h 833970"/>
              <a:gd name="connsiteX1" fmla="*/ 1079045 w 2062939"/>
              <a:gd name="connsiteY1" fmla="*/ 12 h 833970"/>
              <a:gd name="connsiteX2" fmla="*/ 2062939 w 2062939"/>
              <a:gd name="connsiteY2" fmla="*/ 424294 h 833970"/>
              <a:gd name="connsiteX3" fmla="*/ 1079045 w 2062939"/>
              <a:gd name="connsiteY3" fmla="*/ 833946 h 833970"/>
              <a:gd name="connsiteX4" fmla="*/ 53 w 2062939"/>
              <a:gd name="connsiteY4" fmla="*/ 409663 h 833970"/>
              <a:gd name="connsiteX0" fmla="*/ 53 w 2062939"/>
              <a:gd name="connsiteY0" fmla="*/ 409663 h 833956"/>
              <a:gd name="connsiteX1" fmla="*/ 1079045 w 2062939"/>
              <a:gd name="connsiteY1" fmla="*/ 12 h 833956"/>
              <a:gd name="connsiteX2" fmla="*/ 2062939 w 2062939"/>
              <a:gd name="connsiteY2" fmla="*/ 424294 h 833956"/>
              <a:gd name="connsiteX3" fmla="*/ 1079045 w 2062939"/>
              <a:gd name="connsiteY3" fmla="*/ 833946 h 833956"/>
              <a:gd name="connsiteX4" fmla="*/ 53 w 2062939"/>
              <a:gd name="connsiteY4" fmla="*/ 409663 h 833956"/>
              <a:gd name="connsiteX0" fmla="*/ 87 w 2062973"/>
              <a:gd name="connsiteY0" fmla="*/ 409663 h 833956"/>
              <a:gd name="connsiteX1" fmla="*/ 1079079 w 2062973"/>
              <a:gd name="connsiteY1" fmla="*/ 12 h 833956"/>
              <a:gd name="connsiteX2" fmla="*/ 2062973 w 2062973"/>
              <a:gd name="connsiteY2" fmla="*/ 424294 h 833956"/>
              <a:gd name="connsiteX3" fmla="*/ 1079079 w 2062973"/>
              <a:gd name="connsiteY3" fmla="*/ 833946 h 833956"/>
              <a:gd name="connsiteX4" fmla="*/ 87 w 2062973"/>
              <a:gd name="connsiteY4" fmla="*/ 409663 h 833956"/>
              <a:gd name="connsiteX0" fmla="*/ 87 w 2062973"/>
              <a:gd name="connsiteY0" fmla="*/ 409663 h 833956"/>
              <a:gd name="connsiteX1" fmla="*/ 1079079 w 2062973"/>
              <a:gd name="connsiteY1" fmla="*/ 12 h 833956"/>
              <a:gd name="connsiteX2" fmla="*/ 2062973 w 2062973"/>
              <a:gd name="connsiteY2" fmla="*/ 424294 h 833956"/>
              <a:gd name="connsiteX3" fmla="*/ 1079079 w 2062973"/>
              <a:gd name="connsiteY3" fmla="*/ 833946 h 833956"/>
              <a:gd name="connsiteX4" fmla="*/ 87 w 2062973"/>
              <a:gd name="connsiteY4" fmla="*/ 409663 h 833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2973" h="833956">
                <a:moveTo>
                  <a:pt x="87" y="409663"/>
                </a:moveTo>
                <a:cubicBezTo>
                  <a:pt x="-7228" y="376889"/>
                  <a:pt x="442657" y="-2427"/>
                  <a:pt x="1079079" y="12"/>
                </a:cubicBezTo>
                <a:cubicBezTo>
                  <a:pt x="1715501" y="2451"/>
                  <a:pt x="2062973" y="413465"/>
                  <a:pt x="2062973" y="424294"/>
                </a:cubicBezTo>
                <a:cubicBezTo>
                  <a:pt x="2055658" y="413178"/>
                  <a:pt x="1795969" y="836385"/>
                  <a:pt x="1079079" y="833946"/>
                </a:cubicBezTo>
                <a:cubicBezTo>
                  <a:pt x="362189" y="831507"/>
                  <a:pt x="7402" y="442437"/>
                  <a:pt x="87" y="409663"/>
                </a:cubicBezTo>
                <a:close/>
              </a:path>
            </a:pathLst>
          </a:cu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algn="ctr"/>
            <a:endParaRPr lang="en-US" sz="1400" err="1" smtClean="0">
              <a:solidFill>
                <a:schemeClr val="tx2"/>
              </a:solidFill>
            </a:endParaRPr>
          </a:p>
        </p:txBody>
      </p:sp>
      <p:grpSp>
        <p:nvGrpSpPr>
          <p:cNvPr id="16" name="Group 60"/>
          <p:cNvGrpSpPr/>
          <p:nvPr/>
        </p:nvGrpSpPr>
        <p:grpSpPr>
          <a:xfrm>
            <a:off x="343591" y="1624088"/>
            <a:ext cx="5182990" cy="4956594"/>
            <a:chOff x="343591" y="1624088"/>
            <a:chExt cx="4697173" cy="4622636"/>
          </a:xfrm>
        </p:grpSpPr>
        <p:sp>
          <p:nvSpPr>
            <p:cNvPr id="17" name="Oval 8"/>
            <p:cNvSpPr/>
            <p:nvPr/>
          </p:nvSpPr>
          <p:spPr>
            <a:xfrm rot="21012786">
              <a:off x="343591" y="3723307"/>
              <a:ext cx="1910537" cy="961536"/>
            </a:xfrm>
            <a:custGeom>
              <a:avLst/>
              <a:gdLst/>
              <a:ahLst/>
              <a:cxnLst/>
              <a:rect l="l" t="t" r="r" b="b"/>
              <a:pathLst>
                <a:path w="1910537" h="961536">
                  <a:moveTo>
                    <a:pt x="1224063" y="21329"/>
                  </a:moveTo>
                  <a:cubicBezTo>
                    <a:pt x="1580673" y="92833"/>
                    <a:pt x="1810771" y="325621"/>
                    <a:pt x="1897387" y="433649"/>
                  </a:cubicBezTo>
                  <a:lnTo>
                    <a:pt x="1626803" y="496581"/>
                  </a:lnTo>
                  <a:lnTo>
                    <a:pt x="1910537" y="522352"/>
                  </a:lnTo>
                  <a:cubicBezTo>
                    <a:pt x="1832352" y="630519"/>
                    <a:pt x="1569369" y="963849"/>
                    <a:pt x="1012869" y="961524"/>
                  </a:cubicBezTo>
                  <a:cubicBezTo>
                    <a:pt x="339966" y="958711"/>
                    <a:pt x="6948" y="510122"/>
                    <a:pt x="82" y="472334"/>
                  </a:cubicBezTo>
                  <a:cubicBezTo>
                    <a:pt x="-6785" y="434546"/>
                    <a:pt x="415497" y="-2798"/>
                    <a:pt x="1012869" y="14"/>
                  </a:cubicBezTo>
                  <a:cubicBezTo>
                    <a:pt x="1087541" y="366"/>
                    <a:pt x="1157975" y="8078"/>
                    <a:pt x="1224063" y="21329"/>
                  </a:cubicBezTo>
                  <a:close/>
                </a:path>
              </a:pathLst>
            </a:custGeom>
            <a:noFill/>
            <a:ln w="38100">
              <a:solidFill>
                <a:srgbClr val="C4D600"/>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200" dirty="0" smtClean="0">
                <a:solidFill>
                  <a:schemeClr val="tx2"/>
                </a:solidFill>
              </a:endParaRPr>
            </a:p>
          </p:txBody>
        </p:sp>
        <p:sp>
          <p:nvSpPr>
            <p:cNvPr id="18" name="Oval 8"/>
            <p:cNvSpPr/>
            <p:nvPr/>
          </p:nvSpPr>
          <p:spPr>
            <a:xfrm rot="13988512">
              <a:off x="375386" y="2150158"/>
              <a:ext cx="2273862" cy="1221721"/>
            </a:xfrm>
            <a:custGeom>
              <a:avLst/>
              <a:gdLst/>
              <a:ahLst/>
              <a:cxnLst/>
              <a:rect l="l" t="t" r="r" b="b"/>
              <a:pathLst>
                <a:path w="2273862" h="1221721">
                  <a:moveTo>
                    <a:pt x="2211107" y="708980"/>
                  </a:moveTo>
                  <a:cubicBezTo>
                    <a:pt x="2088160" y="876314"/>
                    <a:pt x="1773874" y="1224386"/>
                    <a:pt x="1171429" y="1221706"/>
                  </a:cubicBezTo>
                  <a:cubicBezTo>
                    <a:pt x="503391" y="1218735"/>
                    <a:pt x="115978" y="824007"/>
                    <a:pt x="0" y="663401"/>
                  </a:cubicBezTo>
                  <a:lnTo>
                    <a:pt x="337733" y="637869"/>
                  </a:lnTo>
                  <a:lnTo>
                    <a:pt x="3164" y="534988"/>
                  </a:lnTo>
                  <a:cubicBezTo>
                    <a:pt x="135621" y="376002"/>
                    <a:pt x="582164" y="-2935"/>
                    <a:pt x="1171429" y="17"/>
                  </a:cubicBezTo>
                  <a:cubicBezTo>
                    <a:pt x="1884527" y="3590"/>
                    <a:pt x="2273862" y="605714"/>
                    <a:pt x="2273862" y="621578"/>
                  </a:cubicBezTo>
                  <a:cubicBezTo>
                    <a:pt x="2271813" y="617507"/>
                    <a:pt x="2252090" y="653203"/>
                    <a:pt x="2211107" y="708980"/>
                  </a:cubicBezTo>
                  <a:close/>
                </a:path>
              </a:pathLst>
            </a:cu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200" dirty="0" smtClean="0">
                <a:solidFill>
                  <a:schemeClr val="tx1"/>
                </a:solidFill>
              </a:endParaRPr>
            </a:p>
          </p:txBody>
        </p:sp>
        <p:sp>
          <p:nvSpPr>
            <p:cNvPr id="19" name="Oval 8"/>
            <p:cNvSpPr/>
            <p:nvPr/>
          </p:nvSpPr>
          <p:spPr>
            <a:xfrm rot="17081601">
              <a:off x="1844164" y="2207922"/>
              <a:ext cx="1912653" cy="961536"/>
            </a:xfrm>
            <a:custGeom>
              <a:avLst/>
              <a:gdLst/>
              <a:ahLst/>
              <a:cxnLst/>
              <a:rect l="l" t="t" r="r" b="b"/>
              <a:pathLst>
                <a:path w="1912653" h="961536">
                  <a:moveTo>
                    <a:pt x="1912653" y="489203"/>
                  </a:moveTo>
                  <a:cubicBezTo>
                    <a:pt x="1905787" y="476386"/>
                    <a:pt x="1662032" y="964336"/>
                    <a:pt x="989128" y="961524"/>
                  </a:cubicBezTo>
                  <a:cubicBezTo>
                    <a:pt x="413506" y="959118"/>
                    <a:pt x="86598" y="630509"/>
                    <a:pt x="0" y="511752"/>
                  </a:cubicBezTo>
                  <a:lnTo>
                    <a:pt x="277056" y="446503"/>
                  </a:lnTo>
                  <a:lnTo>
                    <a:pt x="12939" y="418139"/>
                  </a:lnTo>
                  <a:cubicBezTo>
                    <a:pt x="127078" y="291434"/>
                    <a:pt x="499223" y="-2292"/>
                    <a:pt x="989128" y="14"/>
                  </a:cubicBezTo>
                  <a:cubicBezTo>
                    <a:pt x="1586501" y="2826"/>
                    <a:pt x="1912653" y="476717"/>
                    <a:pt x="1912653" y="489203"/>
                  </a:cubicBezTo>
                  <a:close/>
                </a:path>
              </a:pathLst>
            </a:cu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200" dirty="0" smtClean="0">
                <a:solidFill>
                  <a:schemeClr val="tx2"/>
                </a:solidFill>
              </a:endParaRPr>
            </a:p>
          </p:txBody>
        </p:sp>
        <p:sp>
          <p:nvSpPr>
            <p:cNvPr id="20" name="Oval 8"/>
            <p:cNvSpPr/>
            <p:nvPr/>
          </p:nvSpPr>
          <p:spPr>
            <a:xfrm rot="20617441">
              <a:off x="2725177" y="2948061"/>
              <a:ext cx="2315587" cy="961536"/>
            </a:xfrm>
            <a:custGeom>
              <a:avLst/>
              <a:gdLst/>
              <a:ahLst/>
              <a:cxnLst/>
              <a:rect l="l" t="t" r="r" b="b"/>
              <a:pathLst>
                <a:path w="2315587" h="961536">
                  <a:moveTo>
                    <a:pt x="1678234" y="75880"/>
                  </a:moveTo>
                  <a:cubicBezTo>
                    <a:pt x="2093797" y="210934"/>
                    <a:pt x="2315587" y="479838"/>
                    <a:pt x="2315587" y="489203"/>
                  </a:cubicBezTo>
                  <a:cubicBezTo>
                    <a:pt x="2307286" y="476386"/>
                    <a:pt x="2012605" y="964336"/>
                    <a:pt x="1199116" y="961524"/>
                  </a:cubicBezTo>
                  <a:cubicBezTo>
                    <a:pt x="495868" y="959092"/>
                    <a:pt x="99695" y="623517"/>
                    <a:pt x="0" y="508086"/>
                  </a:cubicBezTo>
                  <a:lnTo>
                    <a:pt x="251227" y="479748"/>
                  </a:lnTo>
                  <a:lnTo>
                    <a:pt x="12129" y="424785"/>
                  </a:lnTo>
                  <a:cubicBezTo>
                    <a:pt x="141272" y="301798"/>
                    <a:pt x="596501" y="-2333"/>
                    <a:pt x="1199116" y="14"/>
                  </a:cubicBezTo>
                  <a:cubicBezTo>
                    <a:pt x="1379661" y="717"/>
                    <a:pt x="1539712" y="30862"/>
                    <a:pt x="1678234" y="75880"/>
                  </a:cubicBezTo>
                  <a:close/>
                </a:path>
              </a:pathLst>
            </a:cu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200" dirty="0" smtClean="0">
                <a:solidFill>
                  <a:schemeClr val="tx2"/>
                </a:solidFill>
              </a:endParaRPr>
            </a:p>
          </p:txBody>
        </p:sp>
        <p:sp>
          <p:nvSpPr>
            <p:cNvPr id="21" name="Oval 8"/>
            <p:cNvSpPr/>
            <p:nvPr/>
          </p:nvSpPr>
          <p:spPr>
            <a:xfrm rot="2134922">
              <a:off x="2479417" y="4076783"/>
              <a:ext cx="1695106" cy="961536"/>
            </a:xfrm>
            <a:custGeom>
              <a:avLst/>
              <a:gdLst/>
              <a:ahLst/>
              <a:cxnLst/>
              <a:rect l="l" t="t" r="r" b="b"/>
              <a:pathLst>
                <a:path w="1695106" h="961536">
                  <a:moveTo>
                    <a:pt x="233971" y="220949"/>
                  </a:moveTo>
                  <a:cubicBezTo>
                    <a:pt x="392198" y="107241"/>
                    <a:pt x="617046" y="-1392"/>
                    <a:pt x="880505" y="14"/>
                  </a:cubicBezTo>
                  <a:cubicBezTo>
                    <a:pt x="1407421" y="2826"/>
                    <a:pt x="1695106" y="476717"/>
                    <a:pt x="1695106" y="489203"/>
                  </a:cubicBezTo>
                  <a:cubicBezTo>
                    <a:pt x="1689050" y="476386"/>
                    <a:pt x="1474044" y="964336"/>
                    <a:pt x="880505" y="961524"/>
                  </a:cubicBezTo>
                  <a:cubicBezTo>
                    <a:pt x="352858" y="959024"/>
                    <a:pt x="62139" y="604229"/>
                    <a:pt x="0" y="498840"/>
                  </a:cubicBezTo>
                  <a:lnTo>
                    <a:pt x="220344" y="468230"/>
                  </a:lnTo>
                  <a:lnTo>
                    <a:pt x="13371" y="426223"/>
                  </a:lnTo>
                  <a:cubicBezTo>
                    <a:pt x="50549" y="376944"/>
                    <a:pt x="127049" y="297787"/>
                    <a:pt x="233971" y="220949"/>
                  </a:cubicBezTo>
                  <a:close/>
                </a:path>
              </a:pathLst>
            </a:cu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200" dirty="0" smtClean="0">
                <a:solidFill>
                  <a:schemeClr val="tx1"/>
                </a:solidFill>
              </a:endParaRPr>
            </a:p>
          </p:txBody>
        </p:sp>
        <p:sp>
          <p:nvSpPr>
            <p:cNvPr id="22" name="Freeform 7"/>
            <p:cNvSpPr>
              <a:spLocks noChangeAspect="1"/>
            </p:cNvSpPr>
            <p:nvPr/>
          </p:nvSpPr>
          <p:spPr bwMode="auto">
            <a:xfrm>
              <a:off x="1753135" y="3905860"/>
              <a:ext cx="1410746" cy="2340864"/>
            </a:xfrm>
            <a:custGeom>
              <a:avLst/>
              <a:gdLst>
                <a:gd name="T0" fmla="*/ 219 w 441"/>
                <a:gd name="T1" fmla="*/ 0 h 732"/>
                <a:gd name="T2" fmla="*/ 32 w 441"/>
                <a:gd name="T3" fmla="*/ 732 h 732"/>
                <a:gd name="T4" fmla="*/ 441 w 441"/>
                <a:gd name="T5" fmla="*/ 732 h 732"/>
                <a:gd name="T6" fmla="*/ 219 w 441"/>
                <a:gd name="T7" fmla="*/ 0 h 732"/>
              </a:gdLst>
              <a:ahLst/>
              <a:cxnLst>
                <a:cxn ang="0">
                  <a:pos x="T0" y="T1"/>
                </a:cxn>
                <a:cxn ang="0">
                  <a:pos x="T2" y="T3"/>
                </a:cxn>
                <a:cxn ang="0">
                  <a:pos x="T4" y="T5"/>
                </a:cxn>
                <a:cxn ang="0">
                  <a:pos x="T6" y="T7"/>
                </a:cxn>
              </a:cxnLst>
              <a:rect l="0" t="0" r="r" b="b"/>
              <a:pathLst>
                <a:path w="441" h="732">
                  <a:moveTo>
                    <a:pt x="219" y="0"/>
                  </a:moveTo>
                  <a:cubicBezTo>
                    <a:pt x="60" y="441"/>
                    <a:pt x="0" y="544"/>
                    <a:pt x="32" y="732"/>
                  </a:cubicBezTo>
                  <a:cubicBezTo>
                    <a:pt x="441" y="732"/>
                    <a:pt x="441" y="732"/>
                    <a:pt x="441" y="732"/>
                  </a:cubicBezTo>
                  <a:cubicBezTo>
                    <a:pt x="339" y="517"/>
                    <a:pt x="198" y="328"/>
                    <a:pt x="219" y="0"/>
                  </a:cubicBezTo>
                  <a:close/>
                </a:path>
              </a:pathLst>
            </a:custGeom>
            <a:noFill/>
            <a:ln w="38100">
              <a:solidFill>
                <a:schemeClr val="accent6"/>
              </a:solidFill>
            </a:ln>
          </p:spPr>
          <p:txBody>
            <a:bodyPr vert="horz" wrap="square" lIns="91440" tIns="91440" rIns="91440" bIns="91440" numCol="1" anchor="t" anchorCtr="0" compatLnSpc="1">
              <a:prstTxWarp prst="textNoShape">
                <a:avLst/>
              </a:prstTxWarp>
              <a:noAutofit/>
            </a:bodyPr>
            <a:lstStyle/>
            <a:p>
              <a:endParaRPr lang="en-US" sz="1200" dirty="0"/>
            </a:p>
          </p:txBody>
        </p:sp>
        <p:sp>
          <p:nvSpPr>
            <p:cNvPr id="23" name="Rectangle 53"/>
            <p:cNvSpPr/>
            <p:nvPr/>
          </p:nvSpPr>
          <p:spPr>
            <a:xfrm>
              <a:off x="1828632" y="5733180"/>
              <a:ext cx="1162274" cy="344448"/>
            </a:xfrm>
            <a:prstGeom prst="rect">
              <a:avLst/>
            </a:prstGeom>
          </p:spPr>
          <p:txBody>
            <a:bodyPr wrap="square" lIns="0" tIns="0" rIns="0" bIns="0" anchor="ctr" anchorCtr="0">
              <a:spAutoFit/>
            </a:bodyPr>
            <a:lstStyle/>
            <a:p>
              <a:pPr algn="ctr"/>
              <a:r>
                <a:rPr lang="en-US" sz="1200" b="1" dirty="0" smtClean="0"/>
                <a:t>Elements of ICS</a:t>
              </a:r>
              <a:endParaRPr lang="en-US" sz="1200" dirty="0"/>
            </a:p>
          </p:txBody>
        </p:sp>
        <p:sp>
          <p:nvSpPr>
            <p:cNvPr id="24" name="Rectangle 54"/>
            <p:cNvSpPr/>
            <p:nvPr/>
          </p:nvSpPr>
          <p:spPr>
            <a:xfrm rot="21126068">
              <a:off x="676856" y="4027803"/>
              <a:ext cx="1287567" cy="348155"/>
            </a:xfrm>
            <a:prstGeom prst="rect">
              <a:avLst/>
            </a:prstGeom>
          </p:spPr>
          <p:txBody>
            <a:bodyPr wrap="square" lIns="0" tIns="0" rIns="0" bIns="0" anchor="ctr" anchorCtr="0">
              <a:spAutoFit/>
            </a:bodyPr>
            <a:lstStyle/>
            <a:p>
              <a:pPr algn="ctr"/>
              <a:r>
                <a:rPr lang="en-US" sz="1200" b="1" dirty="0" smtClean="0"/>
                <a:t>Control environment</a:t>
              </a:r>
            </a:p>
          </p:txBody>
        </p:sp>
        <p:sp>
          <p:nvSpPr>
            <p:cNvPr id="25" name="Rectangle 55"/>
            <p:cNvSpPr/>
            <p:nvPr/>
          </p:nvSpPr>
          <p:spPr>
            <a:xfrm>
              <a:off x="915709" y="2481026"/>
              <a:ext cx="1104000" cy="344448"/>
            </a:xfrm>
            <a:prstGeom prst="rect">
              <a:avLst/>
            </a:prstGeom>
          </p:spPr>
          <p:txBody>
            <a:bodyPr wrap="square" lIns="0" tIns="0" rIns="0" bIns="0" anchor="ctr" anchorCtr="0">
              <a:spAutoFit/>
            </a:bodyPr>
            <a:lstStyle/>
            <a:p>
              <a:pPr algn="ctr"/>
              <a:r>
                <a:rPr lang="en-US" sz="1200" b="1" dirty="0" smtClean="0"/>
                <a:t>Risk Assessment</a:t>
              </a:r>
              <a:endParaRPr lang="en-US" sz="1200" dirty="0"/>
            </a:p>
          </p:txBody>
        </p:sp>
        <p:sp>
          <p:nvSpPr>
            <p:cNvPr id="26" name="Rectangle 56"/>
            <p:cNvSpPr/>
            <p:nvPr/>
          </p:nvSpPr>
          <p:spPr>
            <a:xfrm>
              <a:off x="2403364" y="2370864"/>
              <a:ext cx="910021" cy="344448"/>
            </a:xfrm>
            <a:prstGeom prst="rect">
              <a:avLst/>
            </a:prstGeom>
          </p:spPr>
          <p:txBody>
            <a:bodyPr wrap="square" lIns="0" tIns="0" rIns="0" bIns="0" anchor="ctr" anchorCtr="0">
              <a:spAutoFit/>
            </a:bodyPr>
            <a:lstStyle/>
            <a:p>
              <a:pPr algn="ctr"/>
              <a:r>
                <a:rPr lang="en-US" sz="1200" b="1" dirty="0" smtClean="0"/>
                <a:t>Control Activities</a:t>
              </a:r>
              <a:endParaRPr lang="en-US" sz="1200" dirty="0"/>
            </a:p>
          </p:txBody>
        </p:sp>
        <p:sp>
          <p:nvSpPr>
            <p:cNvPr id="27" name="Rectangle 57"/>
            <p:cNvSpPr/>
            <p:nvPr/>
          </p:nvSpPr>
          <p:spPr>
            <a:xfrm>
              <a:off x="3331279" y="3270543"/>
              <a:ext cx="1287567" cy="344448"/>
            </a:xfrm>
            <a:prstGeom prst="rect">
              <a:avLst/>
            </a:prstGeom>
          </p:spPr>
          <p:txBody>
            <a:bodyPr wrap="square" lIns="0" tIns="0" rIns="0" bIns="0" anchor="ctr" anchorCtr="0">
              <a:spAutoFit/>
            </a:bodyPr>
            <a:lstStyle/>
            <a:p>
              <a:r>
                <a:rPr lang="en-US" sz="1200" b="1" dirty="0" smtClean="0"/>
                <a:t>Information and Communication</a:t>
              </a:r>
              <a:endParaRPr lang="en-US" sz="1200" dirty="0"/>
            </a:p>
          </p:txBody>
        </p:sp>
        <p:sp>
          <p:nvSpPr>
            <p:cNvPr id="28" name="Rectangle 58"/>
            <p:cNvSpPr/>
            <p:nvPr/>
          </p:nvSpPr>
          <p:spPr>
            <a:xfrm rot="1945462">
              <a:off x="2748462" y="4439508"/>
              <a:ext cx="1287567" cy="344448"/>
            </a:xfrm>
            <a:prstGeom prst="rect">
              <a:avLst/>
            </a:prstGeom>
          </p:spPr>
          <p:txBody>
            <a:bodyPr wrap="square" lIns="0" tIns="0" rIns="0" bIns="0" anchor="ctr" anchorCtr="0">
              <a:spAutoFit/>
            </a:bodyPr>
            <a:lstStyle/>
            <a:p>
              <a:r>
                <a:rPr lang="en-US" sz="1200" b="1" dirty="0" smtClean="0"/>
                <a:t>Monitoring Activities</a:t>
              </a:r>
              <a:endParaRPr lang="en-US" sz="1200" dirty="0"/>
            </a:p>
          </p:txBody>
        </p:sp>
      </p:gr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2817" y="1065418"/>
            <a:ext cx="9318308" cy="1850427"/>
          </a:xfrm>
        </p:spPr>
        <p:txBody>
          <a:bodyPr/>
          <a:lstStyle/>
          <a:p>
            <a:endParaRPr lang="en-US" b="1" dirty="0" smtClean="0">
              <a:solidFill>
                <a:schemeClr val="tx1"/>
              </a:solidFill>
            </a:endParaRPr>
          </a:p>
          <a:p>
            <a:pPr lvl="0"/>
            <a:r>
              <a:rPr lang="en-US" dirty="0" smtClean="0">
                <a:solidFill>
                  <a:schemeClr val="tx1"/>
                </a:solidFill>
              </a:rPr>
              <a:t>The </a:t>
            </a:r>
            <a:r>
              <a:rPr lang="en-US" dirty="0">
                <a:solidFill>
                  <a:schemeClr val="tx1"/>
                </a:solidFill>
              </a:rPr>
              <a:t>need to implement a tool that supports </a:t>
            </a:r>
            <a:r>
              <a:rPr lang="en-US" b="1" dirty="0">
                <a:solidFill>
                  <a:schemeClr val="accent1"/>
                </a:solidFill>
              </a:rPr>
              <a:t>achievement of strategic and operating objectives</a:t>
            </a:r>
            <a:r>
              <a:rPr lang="en-US" dirty="0">
                <a:solidFill>
                  <a:schemeClr val="tx1"/>
                </a:solidFill>
              </a:rPr>
              <a:t>, as well as </a:t>
            </a:r>
            <a:r>
              <a:rPr lang="en-US" b="1" dirty="0">
                <a:solidFill>
                  <a:schemeClr val="accent1"/>
                </a:solidFill>
              </a:rPr>
              <a:t>compliance </a:t>
            </a:r>
            <a:r>
              <a:rPr lang="en-US" b="1" dirty="0" smtClean="0">
                <a:solidFill>
                  <a:schemeClr val="accent1"/>
                </a:solidFill>
              </a:rPr>
              <a:t>with </a:t>
            </a:r>
            <a:r>
              <a:rPr lang="en-US" b="1" dirty="0">
                <a:solidFill>
                  <a:schemeClr val="accent1"/>
                </a:solidFill>
              </a:rPr>
              <a:t>legislation</a:t>
            </a:r>
            <a:r>
              <a:rPr lang="en-US" dirty="0">
                <a:solidFill>
                  <a:schemeClr val="tx1"/>
                </a:solidFill>
              </a:rPr>
              <a:t> and </a:t>
            </a:r>
            <a:r>
              <a:rPr lang="en-US" b="1" dirty="0">
                <a:solidFill>
                  <a:schemeClr val="accent1"/>
                </a:solidFill>
              </a:rPr>
              <a:t>reporting requirements</a:t>
            </a:r>
            <a:r>
              <a:rPr lang="en-US" dirty="0">
                <a:solidFill>
                  <a:schemeClr val="tx1"/>
                </a:solidFill>
              </a:rPr>
              <a:t> of the Healthcare Department </a:t>
            </a:r>
            <a:r>
              <a:rPr lang="uk-UA" dirty="0" smtClean="0">
                <a:solidFill>
                  <a:schemeClr val="tx1"/>
                </a:solidFill>
              </a:rPr>
              <a:t>(</a:t>
            </a:r>
            <a:r>
              <a:rPr lang="en-US" dirty="0" smtClean="0">
                <a:solidFill>
                  <a:schemeClr val="tx1"/>
                </a:solidFill>
              </a:rPr>
              <a:t>“</a:t>
            </a:r>
            <a:r>
              <a:rPr lang="en-US" dirty="0">
                <a:solidFill>
                  <a:schemeClr val="tx1"/>
                </a:solidFill>
              </a:rPr>
              <a:t>the Department”</a:t>
            </a:r>
            <a:r>
              <a:rPr lang="uk-UA" dirty="0">
                <a:solidFill>
                  <a:schemeClr val="tx1"/>
                </a:solidFill>
              </a:rPr>
              <a:t>)</a:t>
            </a:r>
            <a:r>
              <a:rPr lang="en-US" dirty="0">
                <a:solidFill>
                  <a:schemeClr val="tx1"/>
                </a:solidFill>
              </a:rPr>
              <a:t> within Kiev City State Administration </a:t>
            </a:r>
            <a:r>
              <a:rPr lang="uk-UA" dirty="0" smtClean="0">
                <a:solidFill>
                  <a:schemeClr val="tx1"/>
                </a:solidFill>
              </a:rPr>
              <a:t>(</a:t>
            </a:r>
            <a:r>
              <a:rPr lang="en-US" dirty="0" smtClean="0">
                <a:solidFill>
                  <a:schemeClr val="tx1"/>
                </a:solidFill>
              </a:rPr>
              <a:t>“</a:t>
            </a:r>
            <a:r>
              <a:rPr lang="en-US" dirty="0">
                <a:solidFill>
                  <a:schemeClr val="tx1"/>
                </a:solidFill>
              </a:rPr>
              <a:t>KCSA”</a:t>
            </a:r>
            <a:r>
              <a:rPr lang="uk-UA" dirty="0">
                <a:solidFill>
                  <a:schemeClr val="tx1"/>
                </a:solidFill>
              </a:rPr>
              <a:t>) </a:t>
            </a:r>
            <a:r>
              <a:rPr lang="en-US" dirty="0">
                <a:solidFill>
                  <a:schemeClr val="tx1"/>
                </a:solidFill>
              </a:rPr>
              <a:t>and subordinated health care institutions </a:t>
            </a:r>
            <a:r>
              <a:rPr lang="uk-UA" dirty="0" smtClean="0">
                <a:solidFill>
                  <a:schemeClr val="tx1"/>
                </a:solidFill>
              </a:rPr>
              <a:t>(</a:t>
            </a:r>
            <a:r>
              <a:rPr lang="en-US" dirty="0" smtClean="0">
                <a:solidFill>
                  <a:schemeClr val="tx1"/>
                </a:solidFill>
              </a:rPr>
              <a:t>“</a:t>
            </a:r>
            <a:r>
              <a:rPr lang="en-US" dirty="0">
                <a:solidFill>
                  <a:schemeClr val="tx1"/>
                </a:solidFill>
              </a:rPr>
              <a:t>hospitals”</a:t>
            </a:r>
            <a:r>
              <a:rPr lang="uk-UA" dirty="0">
                <a:solidFill>
                  <a:schemeClr val="tx1"/>
                </a:solidFill>
              </a:rPr>
              <a:t>)</a:t>
            </a:r>
            <a:r>
              <a:rPr lang="en-US" dirty="0" smtClean="0">
                <a:solidFill>
                  <a:schemeClr val="tx1"/>
                </a:solidFill>
              </a:rPr>
              <a:t>;</a:t>
            </a:r>
          </a:p>
          <a:p>
            <a:pPr lvl="0"/>
            <a:endParaRPr lang="en-GB" sz="300" dirty="0">
              <a:solidFill>
                <a:schemeClr val="tx1"/>
              </a:solidFill>
            </a:endParaRPr>
          </a:p>
          <a:p>
            <a:pPr lvl="0"/>
            <a:r>
              <a:rPr lang="en-US" dirty="0">
                <a:solidFill>
                  <a:schemeClr val="tx1"/>
                </a:solidFill>
              </a:rPr>
              <a:t>The need to </a:t>
            </a:r>
            <a:r>
              <a:rPr lang="en-US" b="1" dirty="0">
                <a:solidFill>
                  <a:srgbClr val="0070C0"/>
                </a:solidFill>
              </a:rPr>
              <a:t>improve efficiency</a:t>
            </a:r>
            <a:r>
              <a:rPr lang="en-US" dirty="0">
                <a:solidFill>
                  <a:schemeClr val="tx1"/>
                </a:solidFill>
              </a:rPr>
              <a:t> in distributing funds and monitoring their use by the hospitals</a:t>
            </a:r>
            <a:r>
              <a:rPr lang="en-US" dirty="0" smtClean="0">
                <a:solidFill>
                  <a:schemeClr val="tx1"/>
                </a:solidFill>
              </a:rPr>
              <a:t>;</a:t>
            </a:r>
          </a:p>
          <a:p>
            <a:pPr lvl="0"/>
            <a:endParaRPr lang="en-US" sz="300" dirty="0">
              <a:solidFill>
                <a:schemeClr val="tx1"/>
              </a:solidFill>
            </a:endParaRPr>
          </a:p>
          <a:p>
            <a:pPr lvl="0"/>
            <a:r>
              <a:rPr lang="en-US" dirty="0">
                <a:solidFill>
                  <a:schemeClr val="tx1"/>
                </a:solidFill>
              </a:rPr>
              <a:t>The need to </a:t>
            </a:r>
            <a:r>
              <a:rPr lang="en-US" b="1" dirty="0">
                <a:solidFill>
                  <a:schemeClr val="accent2"/>
                </a:solidFill>
              </a:rPr>
              <a:t>ensure transparency</a:t>
            </a:r>
            <a:r>
              <a:rPr lang="en-US" dirty="0">
                <a:solidFill>
                  <a:schemeClr val="tx1"/>
                </a:solidFill>
              </a:rPr>
              <a:t> in distributing funds and increase level of trust to the Department and hospitals from different groups of stakeholders.</a:t>
            </a:r>
            <a:endParaRPr lang="en-US" dirty="0" smtClean="0">
              <a:solidFill>
                <a:schemeClr val="tx1"/>
              </a:solidFill>
            </a:endParaRPr>
          </a:p>
          <a:p>
            <a:endParaRPr lang="en-US" dirty="0">
              <a:solidFill>
                <a:schemeClr val="tx1"/>
              </a:solidFill>
            </a:endParaRPr>
          </a:p>
        </p:txBody>
      </p:sp>
      <p:sp>
        <p:nvSpPr>
          <p:cNvPr id="3" name="Title 2"/>
          <p:cNvSpPr>
            <a:spLocks noGrp="1"/>
          </p:cNvSpPr>
          <p:nvPr>
            <p:ph type="title"/>
          </p:nvPr>
        </p:nvSpPr>
        <p:spPr>
          <a:xfrm>
            <a:off x="423241" y="375559"/>
            <a:ext cx="9847884" cy="455458"/>
          </a:xfrm>
        </p:spPr>
        <p:txBody>
          <a:bodyPr/>
          <a:lstStyle/>
          <a:p>
            <a:r>
              <a:rPr lang="en-US" dirty="0"/>
              <a:t>Executive </a:t>
            </a:r>
            <a:r>
              <a:rPr lang="en-US" dirty="0" smtClean="0"/>
              <a:t>Summary</a:t>
            </a:r>
            <a:endParaRPr lang="en-US" dirty="0"/>
          </a:p>
        </p:txBody>
      </p:sp>
      <p:grpSp>
        <p:nvGrpSpPr>
          <p:cNvPr id="4" name="Group 20"/>
          <p:cNvGrpSpPr>
            <a:grpSpLocks noChangeAspect="1"/>
          </p:cNvGrpSpPr>
          <p:nvPr/>
        </p:nvGrpSpPr>
        <p:grpSpPr bwMode="auto">
          <a:xfrm>
            <a:off x="423241" y="1422297"/>
            <a:ext cx="369887" cy="371475"/>
            <a:chOff x="3885" y="823"/>
            <a:chExt cx="233" cy="234"/>
          </a:xfrm>
          <a:solidFill>
            <a:schemeClr val="accent1"/>
          </a:solidFill>
        </p:grpSpPr>
        <p:sp>
          <p:nvSpPr>
            <p:cNvPr id="5" name="Freeform 21"/>
            <p:cNvSpPr>
              <a:spLocks noEditPoints="1"/>
            </p:cNvSpPr>
            <p:nvPr/>
          </p:nvSpPr>
          <p:spPr bwMode="auto">
            <a:xfrm>
              <a:off x="3885" y="823"/>
              <a:ext cx="233" cy="234"/>
            </a:xfrm>
            <a:custGeom>
              <a:avLst/>
              <a:gdLst>
                <a:gd name="T0" fmla="*/ 192 w 384"/>
                <a:gd name="T1" fmla="*/ 384 h 384"/>
                <a:gd name="T2" fmla="*/ 0 w 384"/>
                <a:gd name="T3" fmla="*/ 192 h 384"/>
                <a:gd name="T4" fmla="*/ 192 w 384"/>
                <a:gd name="T5" fmla="*/ 0 h 384"/>
                <a:gd name="T6" fmla="*/ 384 w 384"/>
                <a:gd name="T7" fmla="*/ 192 h 384"/>
                <a:gd name="T8" fmla="*/ 192 w 384"/>
                <a:gd name="T9" fmla="*/ 384 h 384"/>
                <a:gd name="T10" fmla="*/ 192 w 384"/>
                <a:gd name="T11" fmla="*/ 16 h 384"/>
                <a:gd name="T12" fmla="*/ 16 w 384"/>
                <a:gd name="T13" fmla="*/ 192 h 384"/>
                <a:gd name="T14" fmla="*/ 192 w 384"/>
                <a:gd name="T15" fmla="*/ 368 h 384"/>
                <a:gd name="T16" fmla="*/ 368 w 384"/>
                <a:gd name="T17" fmla="*/ 192 h 384"/>
                <a:gd name="T18" fmla="*/ 192 w 384"/>
                <a:gd name="T19" fmla="*/ 16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384"/>
                  </a:moveTo>
                  <a:cubicBezTo>
                    <a:pt x="86" y="384"/>
                    <a:pt x="0" y="298"/>
                    <a:pt x="0" y="192"/>
                  </a:cubicBezTo>
                  <a:cubicBezTo>
                    <a:pt x="0" y="86"/>
                    <a:pt x="86" y="0"/>
                    <a:pt x="192" y="0"/>
                  </a:cubicBezTo>
                  <a:cubicBezTo>
                    <a:pt x="298" y="0"/>
                    <a:pt x="384" y="86"/>
                    <a:pt x="384" y="192"/>
                  </a:cubicBezTo>
                  <a:cubicBezTo>
                    <a:pt x="384" y="298"/>
                    <a:pt x="298" y="384"/>
                    <a:pt x="192" y="384"/>
                  </a:cubicBezTo>
                  <a:close/>
                  <a:moveTo>
                    <a:pt x="192" y="16"/>
                  </a:moveTo>
                  <a:cubicBezTo>
                    <a:pt x="95" y="16"/>
                    <a:pt x="16" y="95"/>
                    <a:pt x="16" y="192"/>
                  </a:cubicBezTo>
                  <a:cubicBezTo>
                    <a:pt x="16" y="289"/>
                    <a:pt x="95" y="368"/>
                    <a:pt x="192" y="368"/>
                  </a:cubicBezTo>
                  <a:cubicBezTo>
                    <a:pt x="289" y="368"/>
                    <a:pt x="368" y="289"/>
                    <a:pt x="368" y="192"/>
                  </a:cubicBezTo>
                  <a:cubicBezTo>
                    <a:pt x="368" y="95"/>
                    <a:pt x="289" y="16"/>
                    <a:pt x="192" y="1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22"/>
            <p:cNvSpPr>
              <a:spLocks noEditPoints="1"/>
            </p:cNvSpPr>
            <p:nvPr/>
          </p:nvSpPr>
          <p:spPr bwMode="auto">
            <a:xfrm>
              <a:off x="3928" y="866"/>
              <a:ext cx="146" cy="147"/>
            </a:xfrm>
            <a:custGeom>
              <a:avLst/>
              <a:gdLst>
                <a:gd name="T0" fmla="*/ 239 w 241"/>
                <a:gd name="T1" fmla="*/ 54 h 241"/>
                <a:gd name="T2" fmla="*/ 236 w 241"/>
                <a:gd name="T3" fmla="*/ 42 h 241"/>
                <a:gd name="T4" fmla="*/ 146 w 241"/>
                <a:gd name="T5" fmla="*/ 4 h 241"/>
                <a:gd name="T6" fmla="*/ 95 w 241"/>
                <a:gd name="T7" fmla="*/ 4 h 241"/>
                <a:gd name="T8" fmla="*/ 5 w 241"/>
                <a:gd name="T9" fmla="*/ 42 h 241"/>
                <a:gd name="T10" fmla="*/ 2 w 241"/>
                <a:gd name="T11" fmla="*/ 54 h 241"/>
                <a:gd name="T12" fmla="*/ 2 w 241"/>
                <a:gd name="T13" fmla="*/ 124 h 241"/>
                <a:gd name="T14" fmla="*/ 5 w 241"/>
                <a:gd name="T15" fmla="*/ 136 h 241"/>
                <a:gd name="T16" fmla="*/ 33 w 241"/>
                <a:gd name="T17" fmla="*/ 193 h 241"/>
                <a:gd name="T18" fmla="*/ 117 w 241"/>
                <a:gd name="T19" fmla="*/ 240 h 241"/>
                <a:gd name="T20" fmla="*/ 121 w 241"/>
                <a:gd name="T21" fmla="*/ 241 h 241"/>
                <a:gd name="T22" fmla="*/ 124 w 241"/>
                <a:gd name="T23" fmla="*/ 240 h 241"/>
                <a:gd name="T24" fmla="*/ 209 w 241"/>
                <a:gd name="T25" fmla="*/ 193 h 241"/>
                <a:gd name="T26" fmla="*/ 236 w 241"/>
                <a:gd name="T27" fmla="*/ 136 h 241"/>
                <a:gd name="T28" fmla="*/ 239 w 241"/>
                <a:gd name="T29" fmla="*/ 124 h 241"/>
                <a:gd name="T30" fmla="*/ 155 w 241"/>
                <a:gd name="T31" fmla="*/ 19 h 241"/>
                <a:gd name="T32" fmla="*/ 198 w 241"/>
                <a:gd name="T33" fmla="*/ 79 h 241"/>
                <a:gd name="T34" fmla="*/ 155 w 241"/>
                <a:gd name="T35" fmla="*/ 19 h 241"/>
                <a:gd name="T36" fmla="*/ 59 w 241"/>
                <a:gd name="T37" fmla="*/ 89 h 241"/>
                <a:gd name="T38" fmla="*/ 183 w 241"/>
                <a:gd name="T39" fmla="*/ 89 h 241"/>
                <a:gd name="T40" fmla="*/ 21 w 241"/>
                <a:gd name="T41" fmla="*/ 51 h 241"/>
                <a:gd name="T42" fmla="*/ 108 w 241"/>
                <a:gd name="T43" fmla="*/ 46 h 241"/>
                <a:gd name="T44" fmla="*/ 21 w 241"/>
                <a:gd name="T45" fmla="*/ 51 h 241"/>
                <a:gd name="T46" fmla="*/ 108 w 241"/>
                <a:gd name="T47" fmla="*/ 131 h 241"/>
                <a:gd name="T48" fmla="*/ 44 w 241"/>
                <a:gd name="T49" fmla="*/ 137 h 241"/>
                <a:gd name="T50" fmla="*/ 21 w 241"/>
                <a:gd name="T51" fmla="*/ 126 h 241"/>
                <a:gd name="T52" fmla="*/ 49 w 241"/>
                <a:gd name="T53" fmla="*/ 158 h 241"/>
                <a:gd name="T54" fmla="*/ 95 w 241"/>
                <a:gd name="T55" fmla="*/ 174 h 241"/>
                <a:gd name="T56" fmla="*/ 113 w 241"/>
                <a:gd name="T57" fmla="*/ 220 h 241"/>
                <a:gd name="T58" fmla="*/ 49 w 241"/>
                <a:gd name="T59" fmla="*/ 158 h 241"/>
                <a:gd name="T60" fmla="*/ 129 w 241"/>
                <a:gd name="T61" fmla="*/ 220 h 241"/>
                <a:gd name="T62" fmla="*/ 146 w 241"/>
                <a:gd name="T63" fmla="*/ 174 h 241"/>
                <a:gd name="T64" fmla="*/ 150 w 241"/>
                <a:gd name="T65" fmla="*/ 176 h 241"/>
                <a:gd name="T66" fmla="*/ 153 w 241"/>
                <a:gd name="T67" fmla="*/ 177 h 241"/>
                <a:gd name="T68" fmla="*/ 156 w 241"/>
                <a:gd name="T69" fmla="*/ 176 h 241"/>
                <a:gd name="T70" fmla="*/ 193 w 241"/>
                <a:gd name="T71" fmla="*/ 188 h 241"/>
                <a:gd name="T72" fmla="*/ 197 w 241"/>
                <a:gd name="T73" fmla="*/ 137 h 241"/>
                <a:gd name="T74" fmla="*/ 133 w 241"/>
                <a:gd name="T75" fmla="*/ 131 h 241"/>
                <a:gd name="T76" fmla="*/ 220 w 241"/>
                <a:gd name="T77" fmla="*/ 125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41" h="241">
                  <a:moveTo>
                    <a:pt x="211" y="89"/>
                  </a:moveTo>
                  <a:cubicBezTo>
                    <a:pt x="239" y="54"/>
                    <a:pt x="239" y="54"/>
                    <a:pt x="239" y="54"/>
                  </a:cubicBezTo>
                  <a:cubicBezTo>
                    <a:pt x="240" y="52"/>
                    <a:pt x="241" y="49"/>
                    <a:pt x="240" y="47"/>
                  </a:cubicBezTo>
                  <a:cubicBezTo>
                    <a:pt x="240" y="45"/>
                    <a:pt x="238" y="43"/>
                    <a:pt x="236" y="42"/>
                  </a:cubicBezTo>
                  <a:cubicBezTo>
                    <a:pt x="156" y="2"/>
                    <a:pt x="156" y="2"/>
                    <a:pt x="156" y="2"/>
                  </a:cubicBezTo>
                  <a:cubicBezTo>
                    <a:pt x="153" y="0"/>
                    <a:pt x="149" y="1"/>
                    <a:pt x="146" y="4"/>
                  </a:cubicBezTo>
                  <a:cubicBezTo>
                    <a:pt x="121" y="36"/>
                    <a:pt x="121" y="36"/>
                    <a:pt x="121" y="36"/>
                  </a:cubicBezTo>
                  <a:cubicBezTo>
                    <a:pt x="95" y="4"/>
                    <a:pt x="95" y="4"/>
                    <a:pt x="95" y="4"/>
                  </a:cubicBezTo>
                  <a:cubicBezTo>
                    <a:pt x="93" y="1"/>
                    <a:pt x="88" y="0"/>
                    <a:pt x="85" y="2"/>
                  </a:cubicBezTo>
                  <a:cubicBezTo>
                    <a:pt x="5" y="42"/>
                    <a:pt x="5" y="42"/>
                    <a:pt x="5" y="42"/>
                  </a:cubicBezTo>
                  <a:cubicBezTo>
                    <a:pt x="3" y="43"/>
                    <a:pt x="1" y="45"/>
                    <a:pt x="1" y="47"/>
                  </a:cubicBezTo>
                  <a:cubicBezTo>
                    <a:pt x="0" y="49"/>
                    <a:pt x="1" y="52"/>
                    <a:pt x="2" y="54"/>
                  </a:cubicBezTo>
                  <a:cubicBezTo>
                    <a:pt x="30" y="89"/>
                    <a:pt x="30" y="89"/>
                    <a:pt x="30" y="89"/>
                  </a:cubicBezTo>
                  <a:cubicBezTo>
                    <a:pt x="2" y="124"/>
                    <a:pt x="2" y="124"/>
                    <a:pt x="2" y="124"/>
                  </a:cubicBezTo>
                  <a:cubicBezTo>
                    <a:pt x="1" y="126"/>
                    <a:pt x="0" y="128"/>
                    <a:pt x="1" y="130"/>
                  </a:cubicBezTo>
                  <a:cubicBezTo>
                    <a:pt x="1" y="133"/>
                    <a:pt x="3" y="135"/>
                    <a:pt x="5" y="136"/>
                  </a:cubicBezTo>
                  <a:cubicBezTo>
                    <a:pt x="33" y="150"/>
                    <a:pt x="33" y="150"/>
                    <a:pt x="33" y="150"/>
                  </a:cubicBezTo>
                  <a:cubicBezTo>
                    <a:pt x="33" y="193"/>
                    <a:pt x="33" y="193"/>
                    <a:pt x="33" y="193"/>
                  </a:cubicBezTo>
                  <a:cubicBezTo>
                    <a:pt x="33" y="196"/>
                    <a:pt x="34" y="198"/>
                    <a:pt x="37" y="200"/>
                  </a:cubicBezTo>
                  <a:cubicBezTo>
                    <a:pt x="117" y="240"/>
                    <a:pt x="117" y="240"/>
                    <a:pt x="117" y="240"/>
                  </a:cubicBezTo>
                  <a:cubicBezTo>
                    <a:pt x="117" y="240"/>
                    <a:pt x="117" y="240"/>
                    <a:pt x="117" y="240"/>
                  </a:cubicBezTo>
                  <a:cubicBezTo>
                    <a:pt x="118" y="240"/>
                    <a:pt x="120" y="241"/>
                    <a:pt x="121" y="241"/>
                  </a:cubicBezTo>
                  <a:cubicBezTo>
                    <a:pt x="122" y="241"/>
                    <a:pt x="123" y="240"/>
                    <a:pt x="124" y="240"/>
                  </a:cubicBezTo>
                  <a:cubicBezTo>
                    <a:pt x="124" y="240"/>
                    <a:pt x="124" y="240"/>
                    <a:pt x="124" y="240"/>
                  </a:cubicBezTo>
                  <a:cubicBezTo>
                    <a:pt x="204" y="200"/>
                    <a:pt x="204" y="200"/>
                    <a:pt x="204" y="200"/>
                  </a:cubicBezTo>
                  <a:cubicBezTo>
                    <a:pt x="207" y="198"/>
                    <a:pt x="209" y="196"/>
                    <a:pt x="209" y="193"/>
                  </a:cubicBezTo>
                  <a:cubicBezTo>
                    <a:pt x="209" y="150"/>
                    <a:pt x="209" y="150"/>
                    <a:pt x="209" y="150"/>
                  </a:cubicBezTo>
                  <a:cubicBezTo>
                    <a:pt x="236" y="136"/>
                    <a:pt x="236" y="136"/>
                    <a:pt x="236" y="136"/>
                  </a:cubicBezTo>
                  <a:cubicBezTo>
                    <a:pt x="238" y="135"/>
                    <a:pt x="240" y="133"/>
                    <a:pt x="240" y="130"/>
                  </a:cubicBezTo>
                  <a:cubicBezTo>
                    <a:pt x="241" y="128"/>
                    <a:pt x="240" y="126"/>
                    <a:pt x="239" y="124"/>
                  </a:cubicBezTo>
                  <a:lnTo>
                    <a:pt x="211" y="89"/>
                  </a:lnTo>
                  <a:close/>
                  <a:moveTo>
                    <a:pt x="155" y="19"/>
                  </a:moveTo>
                  <a:cubicBezTo>
                    <a:pt x="220" y="51"/>
                    <a:pt x="220" y="51"/>
                    <a:pt x="220" y="51"/>
                  </a:cubicBezTo>
                  <a:cubicBezTo>
                    <a:pt x="198" y="79"/>
                    <a:pt x="198" y="79"/>
                    <a:pt x="198" y="79"/>
                  </a:cubicBezTo>
                  <a:cubicBezTo>
                    <a:pt x="133" y="46"/>
                    <a:pt x="133" y="46"/>
                    <a:pt x="133" y="46"/>
                  </a:cubicBezTo>
                  <a:lnTo>
                    <a:pt x="155" y="19"/>
                  </a:lnTo>
                  <a:close/>
                  <a:moveTo>
                    <a:pt x="121" y="120"/>
                  </a:moveTo>
                  <a:cubicBezTo>
                    <a:pt x="59" y="89"/>
                    <a:pt x="59" y="89"/>
                    <a:pt x="59" y="89"/>
                  </a:cubicBezTo>
                  <a:cubicBezTo>
                    <a:pt x="121" y="58"/>
                    <a:pt x="121" y="58"/>
                    <a:pt x="121" y="58"/>
                  </a:cubicBezTo>
                  <a:cubicBezTo>
                    <a:pt x="183" y="89"/>
                    <a:pt x="183" y="89"/>
                    <a:pt x="183" y="89"/>
                  </a:cubicBezTo>
                  <a:lnTo>
                    <a:pt x="121" y="120"/>
                  </a:lnTo>
                  <a:close/>
                  <a:moveTo>
                    <a:pt x="21" y="51"/>
                  </a:moveTo>
                  <a:cubicBezTo>
                    <a:pt x="86" y="19"/>
                    <a:pt x="86" y="19"/>
                    <a:pt x="86" y="19"/>
                  </a:cubicBezTo>
                  <a:cubicBezTo>
                    <a:pt x="108" y="46"/>
                    <a:pt x="108" y="46"/>
                    <a:pt x="108" y="46"/>
                  </a:cubicBezTo>
                  <a:cubicBezTo>
                    <a:pt x="43" y="79"/>
                    <a:pt x="43" y="79"/>
                    <a:pt x="43" y="79"/>
                  </a:cubicBezTo>
                  <a:lnTo>
                    <a:pt x="21" y="51"/>
                  </a:lnTo>
                  <a:close/>
                  <a:moveTo>
                    <a:pt x="43" y="99"/>
                  </a:moveTo>
                  <a:cubicBezTo>
                    <a:pt x="108" y="131"/>
                    <a:pt x="108" y="131"/>
                    <a:pt x="108" y="131"/>
                  </a:cubicBezTo>
                  <a:cubicBezTo>
                    <a:pt x="86" y="158"/>
                    <a:pt x="86" y="158"/>
                    <a:pt x="86" y="158"/>
                  </a:cubicBezTo>
                  <a:cubicBezTo>
                    <a:pt x="44" y="137"/>
                    <a:pt x="44" y="137"/>
                    <a:pt x="44" y="137"/>
                  </a:cubicBezTo>
                  <a:cubicBezTo>
                    <a:pt x="44" y="137"/>
                    <a:pt x="44" y="137"/>
                    <a:pt x="44" y="137"/>
                  </a:cubicBezTo>
                  <a:cubicBezTo>
                    <a:pt x="21" y="126"/>
                    <a:pt x="21" y="126"/>
                    <a:pt x="21" y="126"/>
                  </a:cubicBezTo>
                  <a:lnTo>
                    <a:pt x="43" y="99"/>
                  </a:lnTo>
                  <a:close/>
                  <a:moveTo>
                    <a:pt x="49" y="158"/>
                  </a:moveTo>
                  <a:cubicBezTo>
                    <a:pt x="85" y="176"/>
                    <a:pt x="85" y="176"/>
                    <a:pt x="85" y="176"/>
                  </a:cubicBezTo>
                  <a:cubicBezTo>
                    <a:pt x="88" y="178"/>
                    <a:pt x="93" y="177"/>
                    <a:pt x="95" y="174"/>
                  </a:cubicBezTo>
                  <a:cubicBezTo>
                    <a:pt x="113" y="151"/>
                    <a:pt x="113" y="151"/>
                    <a:pt x="113" y="151"/>
                  </a:cubicBezTo>
                  <a:cubicBezTo>
                    <a:pt x="113" y="220"/>
                    <a:pt x="113" y="220"/>
                    <a:pt x="113" y="220"/>
                  </a:cubicBezTo>
                  <a:cubicBezTo>
                    <a:pt x="49" y="188"/>
                    <a:pt x="49" y="188"/>
                    <a:pt x="49" y="188"/>
                  </a:cubicBezTo>
                  <a:lnTo>
                    <a:pt x="49" y="158"/>
                  </a:lnTo>
                  <a:close/>
                  <a:moveTo>
                    <a:pt x="193" y="188"/>
                  </a:moveTo>
                  <a:cubicBezTo>
                    <a:pt x="129" y="220"/>
                    <a:pt x="129" y="220"/>
                    <a:pt x="129" y="220"/>
                  </a:cubicBezTo>
                  <a:cubicBezTo>
                    <a:pt x="129" y="151"/>
                    <a:pt x="129" y="151"/>
                    <a:pt x="129" y="151"/>
                  </a:cubicBezTo>
                  <a:cubicBezTo>
                    <a:pt x="146" y="174"/>
                    <a:pt x="146" y="174"/>
                    <a:pt x="146" y="174"/>
                  </a:cubicBezTo>
                  <a:cubicBezTo>
                    <a:pt x="147" y="175"/>
                    <a:pt x="148" y="175"/>
                    <a:pt x="149" y="176"/>
                  </a:cubicBezTo>
                  <a:cubicBezTo>
                    <a:pt x="149" y="176"/>
                    <a:pt x="150" y="176"/>
                    <a:pt x="150" y="176"/>
                  </a:cubicBezTo>
                  <a:cubicBezTo>
                    <a:pt x="151" y="176"/>
                    <a:pt x="151" y="176"/>
                    <a:pt x="152" y="177"/>
                  </a:cubicBezTo>
                  <a:cubicBezTo>
                    <a:pt x="152" y="177"/>
                    <a:pt x="152" y="177"/>
                    <a:pt x="153" y="177"/>
                  </a:cubicBezTo>
                  <a:cubicBezTo>
                    <a:pt x="153" y="177"/>
                    <a:pt x="153" y="177"/>
                    <a:pt x="153" y="177"/>
                  </a:cubicBezTo>
                  <a:cubicBezTo>
                    <a:pt x="154" y="177"/>
                    <a:pt x="155" y="176"/>
                    <a:pt x="156" y="176"/>
                  </a:cubicBezTo>
                  <a:cubicBezTo>
                    <a:pt x="193" y="158"/>
                    <a:pt x="193" y="158"/>
                    <a:pt x="193" y="158"/>
                  </a:cubicBezTo>
                  <a:lnTo>
                    <a:pt x="193" y="188"/>
                  </a:lnTo>
                  <a:close/>
                  <a:moveTo>
                    <a:pt x="197" y="137"/>
                  </a:moveTo>
                  <a:cubicBezTo>
                    <a:pt x="197" y="137"/>
                    <a:pt x="197" y="137"/>
                    <a:pt x="197" y="137"/>
                  </a:cubicBezTo>
                  <a:cubicBezTo>
                    <a:pt x="155" y="158"/>
                    <a:pt x="155" y="158"/>
                    <a:pt x="155" y="158"/>
                  </a:cubicBezTo>
                  <a:cubicBezTo>
                    <a:pt x="133" y="131"/>
                    <a:pt x="133" y="131"/>
                    <a:pt x="133" y="131"/>
                  </a:cubicBezTo>
                  <a:cubicBezTo>
                    <a:pt x="198" y="99"/>
                    <a:pt x="198" y="99"/>
                    <a:pt x="198" y="99"/>
                  </a:cubicBezTo>
                  <a:cubicBezTo>
                    <a:pt x="220" y="125"/>
                    <a:pt x="220" y="125"/>
                    <a:pt x="220" y="125"/>
                  </a:cubicBezTo>
                  <a:lnTo>
                    <a:pt x="197" y="13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7" name="Group 795"/>
          <p:cNvGrpSpPr>
            <a:grpSpLocks noChangeAspect="1"/>
          </p:cNvGrpSpPr>
          <p:nvPr/>
        </p:nvGrpSpPr>
        <p:grpSpPr bwMode="auto">
          <a:xfrm>
            <a:off x="419952" y="1976885"/>
            <a:ext cx="369021" cy="369021"/>
            <a:chOff x="4288" y="3084"/>
            <a:chExt cx="340" cy="340"/>
          </a:xfrm>
          <a:solidFill>
            <a:srgbClr val="0070C0"/>
          </a:solidFill>
        </p:grpSpPr>
        <p:sp>
          <p:nvSpPr>
            <p:cNvPr id="8" name="Freeform 796"/>
            <p:cNvSpPr>
              <a:spLocks noEditPoints="1"/>
            </p:cNvSpPr>
            <p:nvPr/>
          </p:nvSpPr>
          <p:spPr bwMode="auto">
            <a:xfrm>
              <a:off x="4288" y="3084"/>
              <a:ext cx="340" cy="340"/>
            </a:xfrm>
            <a:custGeom>
              <a:avLst/>
              <a:gdLst>
                <a:gd name="T0" fmla="*/ 256 w 512"/>
                <a:gd name="T1" fmla="*/ 21 h 512"/>
                <a:gd name="T2" fmla="*/ 491 w 512"/>
                <a:gd name="T3" fmla="*/ 256 h 512"/>
                <a:gd name="T4" fmla="*/ 256 w 512"/>
                <a:gd name="T5" fmla="*/ 491 h 512"/>
                <a:gd name="T6" fmla="*/ 22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6" y="21"/>
                    <a:pt x="491" y="127"/>
                    <a:pt x="491" y="256"/>
                  </a:cubicBezTo>
                  <a:cubicBezTo>
                    <a:pt x="491" y="385"/>
                    <a:pt x="386" y="491"/>
                    <a:pt x="256" y="491"/>
                  </a:cubicBezTo>
                  <a:cubicBezTo>
                    <a:pt x="127" y="491"/>
                    <a:pt x="22" y="385"/>
                    <a:pt x="22" y="256"/>
                  </a:cubicBezTo>
                  <a:cubicBezTo>
                    <a:pt x="22" y="127"/>
                    <a:pt x="127" y="21"/>
                    <a:pt x="256" y="21"/>
                  </a:cubicBezTo>
                  <a:moveTo>
                    <a:pt x="256" y="0"/>
                  </a:moveTo>
                  <a:cubicBezTo>
                    <a:pt x="115" y="0"/>
                    <a:pt x="0" y="115"/>
                    <a:pt x="0" y="256"/>
                  </a:cubicBezTo>
                  <a:cubicBezTo>
                    <a:pt x="0" y="397"/>
                    <a:pt x="115" y="512"/>
                    <a:pt x="256" y="512"/>
                  </a:cubicBezTo>
                  <a:cubicBezTo>
                    <a:pt x="398" y="512"/>
                    <a:pt x="512" y="397"/>
                    <a:pt x="512" y="256"/>
                  </a:cubicBezTo>
                  <a:cubicBezTo>
                    <a:pt x="512" y="115"/>
                    <a:pt x="398"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797"/>
            <p:cNvSpPr>
              <a:spLocks noEditPoints="1"/>
            </p:cNvSpPr>
            <p:nvPr/>
          </p:nvSpPr>
          <p:spPr bwMode="auto">
            <a:xfrm>
              <a:off x="4352" y="3176"/>
              <a:ext cx="212" cy="170"/>
            </a:xfrm>
            <a:custGeom>
              <a:avLst/>
              <a:gdLst>
                <a:gd name="T0" fmla="*/ 310 w 320"/>
                <a:gd name="T1" fmla="*/ 0 h 256"/>
                <a:gd name="T2" fmla="*/ 11 w 320"/>
                <a:gd name="T3" fmla="*/ 0 h 256"/>
                <a:gd name="T4" fmla="*/ 0 w 320"/>
                <a:gd name="T5" fmla="*/ 10 h 256"/>
                <a:gd name="T6" fmla="*/ 0 w 320"/>
                <a:gd name="T7" fmla="*/ 224 h 256"/>
                <a:gd name="T8" fmla="*/ 11 w 320"/>
                <a:gd name="T9" fmla="*/ 235 h 256"/>
                <a:gd name="T10" fmla="*/ 54 w 320"/>
                <a:gd name="T11" fmla="*/ 235 h 256"/>
                <a:gd name="T12" fmla="*/ 43 w 320"/>
                <a:gd name="T13" fmla="*/ 246 h 256"/>
                <a:gd name="T14" fmla="*/ 54 w 320"/>
                <a:gd name="T15" fmla="*/ 256 h 256"/>
                <a:gd name="T16" fmla="*/ 96 w 320"/>
                <a:gd name="T17" fmla="*/ 256 h 256"/>
                <a:gd name="T18" fmla="*/ 107 w 320"/>
                <a:gd name="T19" fmla="*/ 246 h 256"/>
                <a:gd name="T20" fmla="*/ 96 w 320"/>
                <a:gd name="T21" fmla="*/ 235 h 256"/>
                <a:gd name="T22" fmla="*/ 224 w 320"/>
                <a:gd name="T23" fmla="*/ 235 h 256"/>
                <a:gd name="T24" fmla="*/ 214 w 320"/>
                <a:gd name="T25" fmla="*/ 246 h 256"/>
                <a:gd name="T26" fmla="*/ 224 w 320"/>
                <a:gd name="T27" fmla="*/ 256 h 256"/>
                <a:gd name="T28" fmla="*/ 267 w 320"/>
                <a:gd name="T29" fmla="*/ 256 h 256"/>
                <a:gd name="T30" fmla="*/ 278 w 320"/>
                <a:gd name="T31" fmla="*/ 246 h 256"/>
                <a:gd name="T32" fmla="*/ 267 w 320"/>
                <a:gd name="T33" fmla="*/ 235 h 256"/>
                <a:gd name="T34" fmla="*/ 310 w 320"/>
                <a:gd name="T35" fmla="*/ 235 h 256"/>
                <a:gd name="T36" fmla="*/ 320 w 320"/>
                <a:gd name="T37" fmla="*/ 224 h 256"/>
                <a:gd name="T38" fmla="*/ 320 w 320"/>
                <a:gd name="T39" fmla="*/ 10 h 256"/>
                <a:gd name="T40" fmla="*/ 310 w 320"/>
                <a:gd name="T41" fmla="*/ 0 h 256"/>
                <a:gd name="T42" fmla="*/ 22 w 320"/>
                <a:gd name="T43" fmla="*/ 214 h 256"/>
                <a:gd name="T44" fmla="*/ 22 w 320"/>
                <a:gd name="T45" fmla="*/ 22 h 256"/>
                <a:gd name="T46" fmla="*/ 54 w 320"/>
                <a:gd name="T47" fmla="*/ 22 h 256"/>
                <a:gd name="T48" fmla="*/ 54 w 320"/>
                <a:gd name="T49" fmla="*/ 42 h 256"/>
                <a:gd name="T50" fmla="*/ 43 w 320"/>
                <a:gd name="T51" fmla="*/ 53 h 256"/>
                <a:gd name="T52" fmla="*/ 54 w 320"/>
                <a:gd name="T53" fmla="*/ 64 h 256"/>
                <a:gd name="T54" fmla="*/ 54 w 320"/>
                <a:gd name="T55" fmla="*/ 170 h 256"/>
                <a:gd name="T56" fmla="*/ 43 w 320"/>
                <a:gd name="T57" fmla="*/ 181 h 256"/>
                <a:gd name="T58" fmla="*/ 54 w 320"/>
                <a:gd name="T59" fmla="*/ 192 h 256"/>
                <a:gd name="T60" fmla="*/ 54 w 320"/>
                <a:gd name="T61" fmla="*/ 214 h 256"/>
                <a:gd name="T62" fmla="*/ 22 w 320"/>
                <a:gd name="T63" fmla="*/ 214 h 256"/>
                <a:gd name="T64" fmla="*/ 299 w 320"/>
                <a:gd name="T65" fmla="*/ 214 h 256"/>
                <a:gd name="T66" fmla="*/ 75 w 320"/>
                <a:gd name="T67" fmla="*/ 214 h 256"/>
                <a:gd name="T68" fmla="*/ 75 w 320"/>
                <a:gd name="T69" fmla="*/ 192 h 256"/>
                <a:gd name="T70" fmla="*/ 86 w 320"/>
                <a:gd name="T71" fmla="*/ 181 h 256"/>
                <a:gd name="T72" fmla="*/ 75 w 320"/>
                <a:gd name="T73" fmla="*/ 170 h 256"/>
                <a:gd name="T74" fmla="*/ 75 w 320"/>
                <a:gd name="T75" fmla="*/ 64 h 256"/>
                <a:gd name="T76" fmla="*/ 86 w 320"/>
                <a:gd name="T77" fmla="*/ 53 h 256"/>
                <a:gd name="T78" fmla="*/ 75 w 320"/>
                <a:gd name="T79" fmla="*/ 42 h 256"/>
                <a:gd name="T80" fmla="*/ 75 w 320"/>
                <a:gd name="T81" fmla="*/ 22 h 256"/>
                <a:gd name="T82" fmla="*/ 299 w 320"/>
                <a:gd name="T83" fmla="*/ 22 h 256"/>
                <a:gd name="T84" fmla="*/ 299 w 320"/>
                <a:gd name="T85" fmla="*/ 21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0" h="256">
                  <a:moveTo>
                    <a:pt x="310" y="0"/>
                  </a:moveTo>
                  <a:cubicBezTo>
                    <a:pt x="11" y="0"/>
                    <a:pt x="11" y="0"/>
                    <a:pt x="11" y="0"/>
                  </a:cubicBezTo>
                  <a:cubicBezTo>
                    <a:pt x="5" y="0"/>
                    <a:pt x="0" y="4"/>
                    <a:pt x="0" y="10"/>
                  </a:cubicBezTo>
                  <a:cubicBezTo>
                    <a:pt x="0" y="224"/>
                    <a:pt x="0" y="224"/>
                    <a:pt x="0" y="224"/>
                  </a:cubicBezTo>
                  <a:cubicBezTo>
                    <a:pt x="0" y="230"/>
                    <a:pt x="5" y="235"/>
                    <a:pt x="11" y="235"/>
                  </a:cubicBezTo>
                  <a:cubicBezTo>
                    <a:pt x="54" y="235"/>
                    <a:pt x="54" y="235"/>
                    <a:pt x="54" y="235"/>
                  </a:cubicBezTo>
                  <a:cubicBezTo>
                    <a:pt x="48" y="235"/>
                    <a:pt x="43" y="240"/>
                    <a:pt x="43" y="246"/>
                  </a:cubicBezTo>
                  <a:cubicBezTo>
                    <a:pt x="43" y="252"/>
                    <a:pt x="48" y="256"/>
                    <a:pt x="54" y="256"/>
                  </a:cubicBezTo>
                  <a:cubicBezTo>
                    <a:pt x="96" y="256"/>
                    <a:pt x="96" y="256"/>
                    <a:pt x="96" y="256"/>
                  </a:cubicBezTo>
                  <a:cubicBezTo>
                    <a:pt x="102" y="256"/>
                    <a:pt x="107" y="252"/>
                    <a:pt x="107" y="246"/>
                  </a:cubicBezTo>
                  <a:cubicBezTo>
                    <a:pt x="107" y="240"/>
                    <a:pt x="102" y="235"/>
                    <a:pt x="96" y="235"/>
                  </a:cubicBezTo>
                  <a:cubicBezTo>
                    <a:pt x="224" y="235"/>
                    <a:pt x="224" y="235"/>
                    <a:pt x="224" y="235"/>
                  </a:cubicBezTo>
                  <a:cubicBezTo>
                    <a:pt x="218" y="235"/>
                    <a:pt x="214" y="240"/>
                    <a:pt x="214" y="246"/>
                  </a:cubicBezTo>
                  <a:cubicBezTo>
                    <a:pt x="214" y="252"/>
                    <a:pt x="218" y="256"/>
                    <a:pt x="224" y="256"/>
                  </a:cubicBezTo>
                  <a:cubicBezTo>
                    <a:pt x="267" y="256"/>
                    <a:pt x="267" y="256"/>
                    <a:pt x="267" y="256"/>
                  </a:cubicBezTo>
                  <a:cubicBezTo>
                    <a:pt x="273" y="256"/>
                    <a:pt x="278" y="252"/>
                    <a:pt x="278" y="246"/>
                  </a:cubicBezTo>
                  <a:cubicBezTo>
                    <a:pt x="278" y="240"/>
                    <a:pt x="273" y="235"/>
                    <a:pt x="267" y="235"/>
                  </a:cubicBezTo>
                  <a:cubicBezTo>
                    <a:pt x="310" y="235"/>
                    <a:pt x="310" y="235"/>
                    <a:pt x="310" y="235"/>
                  </a:cubicBezTo>
                  <a:cubicBezTo>
                    <a:pt x="316" y="235"/>
                    <a:pt x="320" y="230"/>
                    <a:pt x="320" y="224"/>
                  </a:cubicBezTo>
                  <a:cubicBezTo>
                    <a:pt x="320" y="10"/>
                    <a:pt x="320" y="10"/>
                    <a:pt x="320" y="10"/>
                  </a:cubicBezTo>
                  <a:cubicBezTo>
                    <a:pt x="320" y="4"/>
                    <a:pt x="316" y="0"/>
                    <a:pt x="310" y="0"/>
                  </a:cubicBezTo>
                  <a:close/>
                  <a:moveTo>
                    <a:pt x="22" y="214"/>
                  </a:moveTo>
                  <a:cubicBezTo>
                    <a:pt x="22" y="22"/>
                    <a:pt x="22" y="22"/>
                    <a:pt x="22" y="22"/>
                  </a:cubicBezTo>
                  <a:cubicBezTo>
                    <a:pt x="54" y="22"/>
                    <a:pt x="54" y="22"/>
                    <a:pt x="54" y="22"/>
                  </a:cubicBezTo>
                  <a:cubicBezTo>
                    <a:pt x="54" y="42"/>
                    <a:pt x="54" y="42"/>
                    <a:pt x="54" y="42"/>
                  </a:cubicBezTo>
                  <a:cubicBezTo>
                    <a:pt x="48" y="42"/>
                    <a:pt x="43" y="47"/>
                    <a:pt x="43" y="53"/>
                  </a:cubicBezTo>
                  <a:cubicBezTo>
                    <a:pt x="43" y="59"/>
                    <a:pt x="48" y="64"/>
                    <a:pt x="54" y="64"/>
                  </a:cubicBezTo>
                  <a:cubicBezTo>
                    <a:pt x="54" y="170"/>
                    <a:pt x="54" y="170"/>
                    <a:pt x="54" y="170"/>
                  </a:cubicBezTo>
                  <a:cubicBezTo>
                    <a:pt x="48" y="170"/>
                    <a:pt x="43" y="175"/>
                    <a:pt x="43" y="181"/>
                  </a:cubicBezTo>
                  <a:cubicBezTo>
                    <a:pt x="43" y="187"/>
                    <a:pt x="48" y="192"/>
                    <a:pt x="54" y="192"/>
                  </a:cubicBezTo>
                  <a:cubicBezTo>
                    <a:pt x="54" y="214"/>
                    <a:pt x="54" y="214"/>
                    <a:pt x="54" y="214"/>
                  </a:cubicBezTo>
                  <a:lnTo>
                    <a:pt x="22" y="214"/>
                  </a:lnTo>
                  <a:close/>
                  <a:moveTo>
                    <a:pt x="299" y="214"/>
                  </a:moveTo>
                  <a:cubicBezTo>
                    <a:pt x="75" y="214"/>
                    <a:pt x="75" y="214"/>
                    <a:pt x="75" y="214"/>
                  </a:cubicBezTo>
                  <a:cubicBezTo>
                    <a:pt x="75" y="192"/>
                    <a:pt x="75" y="192"/>
                    <a:pt x="75" y="192"/>
                  </a:cubicBezTo>
                  <a:cubicBezTo>
                    <a:pt x="81" y="192"/>
                    <a:pt x="86" y="187"/>
                    <a:pt x="86" y="181"/>
                  </a:cubicBezTo>
                  <a:cubicBezTo>
                    <a:pt x="86" y="175"/>
                    <a:pt x="81" y="170"/>
                    <a:pt x="75" y="170"/>
                  </a:cubicBezTo>
                  <a:cubicBezTo>
                    <a:pt x="75" y="64"/>
                    <a:pt x="75" y="64"/>
                    <a:pt x="75" y="64"/>
                  </a:cubicBezTo>
                  <a:cubicBezTo>
                    <a:pt x="81" y="64"/>
                    <a:pt x="86" y="59"/>
                    <a:pt x="86" y="53"/>
                  </a:cubicBezTo>
                  <a:cubicBezTo>
                    <a:pt x="86" y="47"/>
                    <a:pt x="81" y="42"/>
                    <a:pt x="75" y="42"/>
                  </a:cubicBezTo>
                  <a:cubicBezTo>
                    <a:pt x="75" y="22"/>
                    <a:pt x="75" y="22"/>
                    <a:pt x="75" y="22"/>
                  </a:cubicBezTo>
                  <a:cubicBezTo>
                    <a:pt x="299" y="22"/>
                    <a:pt x="299" y="22"/>
                    <a:pt x="299" y="22"/>
                  </a:cubicBezTo>
                  <a:lnTo>
                    <a:pt x="299" y="21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798"/>
            <p:cNvSpPr>
              <a:spLocks noEditPoints="1"/>
            </p:cNvSpPr>
            <p:nvPr/>
          </p:nvSpPr>
          <p:spPr bwMode="auto">
            <a:xfrm>
              <a:off x="4465" y="3219"/>
              <a:ext cx="71" cy="70"/>
            </a:xfrm>
            <a:custGeom>
              <a:avLst/>
              <a:gdLst>
                <a:gd name="T0" fmla="*/ 53 w 107"/>
                <a:gd name="T1" fmla="*/ 106 h 106"/>
                <a:gd name="T2" fmla="*/ 107 w 107"/>
                <a:gd name="T3" fmla="*/ 53 h 106"/>
                <a:gd name="T4" fmla="*/ 53 w 107"/>
                <a:gd name="T5" fmla="*/ 0 h 106"/>
                <a:gd name="T6" fmla="*/ 0 w 107"/>
                <a:gd name="T7" fmla="*/ 53 h 106"/>
                <a:gd name="T8" fmla="*/ 53 w 107"/>
                <a:gd name="T9" fmla="*/ 106 h 106"/>
                <a:gd name="T10" fmla="*/ 53 w 107"/>
                <a:gd name="T11" fmla="*/ 21 h 106"/>
                <a:gd name="T12" fmla="*/ 85 w 107"/>
                <a:gd name="T13" fmla="*/ 53 h 106"/>
                <a:gd name="T14" fmla="*/ 53 w 107"/>
                <a:gd name="T15" fmla="*/ 85 h 106"/>
                <a:gd name="T16" fmla="*/ 21 w 107"/>
                <a:gd name="T17" fmla="*/ 53 h 106"/>
                <a:gd name="T18" fmla="*/ 53 w 107"/>
                <a:gd name="T19" fmla="*/ 2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6">
                  <a:moveTo>
                    <a:pt x="53" y="106"/>
                  </a:moveTo>
                  <a:cubicBezTo>
                    <a:pt x="83" y="106"/>
                    <a:pt x="107" y="82"/>
                    <a:pt x="107" y="53"/>
                  </a:cubicBezTo>
                  <a:cubicBezTo>
                    <a:pt x="107" y="24"/>
                    <a:pt x="83" y="0"/>
                    <a:pt x="53" y="0"/>
                  </a:cubicBezTo>
                  <a:cubicBezTo>
                    <a:pt x="24" y="0"/>
                    <a:pt x="0" y="24"/>
                    <a:pt x="0" y="53"/>
                  </a:cubicBezTo>
                  <a:cubicBezTo>
                    <a:pt x="0" y="82"/>
                    <a:pt x="24" y="106"/>
                    <a:pt x="53" y="106"/>
                  </a:cubicBezTo>
                  <a:close/>
                  <a:moveTo>
                    <a:pt x="53" y="21"/>
                  </a:moveTo>
                  <a:cubicBezTo>
                    <a:pt x="71" y="21"/>
                    <a:pt x="85" y="35"/>
                    <a:pt x="85" y="53"/>
                  </a:cubicBezTo>
                  <a:cubicBezTo>
                    <a:pt x="85" y="71"/>
                    <a:pt x="71" y="85"/>
                    <a:pt x="53" y="85"/>
                  </a:cubicBezTo>
                  <a:cubicBezTo>
                    <a:pt x="36" y="85"/>
                    <a:pt x="21" y="71"/>
                    <a:pt x="21" y="53"/>
                  </a:cubicBezTo>
                  <a:cubicBezTo>
                    <a:pt x="21" y="35"/>
                    <a:pt x="36" y="21"/>
                    <a:pt x="53" y="2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799"/>
            <p:cNvSpPr>
              <a:spLocks/>
            </p:cNvSpPr>
            <p:nvPr/>
          </p:nvSpPr>
          <p:spPr bwMode="auto">
            <a:xfrm>
              <a:off x="4494" y="3247"/>
              <a:ext cx="14" cy="14"/>
            </a:xfrm>
            <a:custGeom>
              <a:avLst/>
              <a:gdLst>
                <a:gd name="T0" fmla="*/ 11 w 21"/>
                <a:gd name="T1" fmla="*/ 21 h 21"/>
                <a:gd name="T2" fmla="*/ 21 w 21"/>
                <a:gd name="T3" fmla="*/ 10 h 21"/>
                <a:gd name="T4" fmla="*/ 11 w 21"/>
                <a:gd name="T5" fmla="*/ 0 h 21"/>
                <a:gd name="T6" fmla="*/ 10 w 21"/>
                <a:gd name="T7" fmla="*/ 0 h 21"/>
                <a:gd name="T8" fmla="*/ 0 w 21"/>
                <a:gd name="T9" fmla="*/ 10 h 21"/>
                <a:gd name="T10" fmla="*/ 11 w 21"/>
                <a:gd name="T11" fmla="*/ 21 h 21"/>
              </a:gdLst>
              <a:ahLst/>
              <a:cxnLst>
                <a:cxn ang="0">
                  <a:pos x="T0" y="T1"/>
                </a:cxn>
                <a:cxn ang="0">
                  <a:pos x="T2" y="T3"/>
                </a:cxn>
                <a:cxn ang="0">
                  <a:pos x="T4" y="T5"/>
                </a:cxn>
                <a:cxn ang="0">
                  <a:pos x="T6" y="T7"/>
                </a:cxn>
                <a:cxn ang="0">
                  <a:pos x="T8" y="T9"/>
                </a:cxn>
                <a:cxn ang="0">
                  <a:pos x="T10" y="T11"/>
                </a:cxn>
              </a:cxnLst>
              <a:rect l="0" t="0" r="r" b="b"/>
              <a:pathLst>
                <a:path w="21" h="21">
                  <a:moveTo>
                    <a:pt x="11" y="21"/>
                  </a:moveTo>
                  <a:cubicBezTo>
                    <a:pt x="16" y="21"/>
                    <a:pt x="21" y="16"/>
                    <a:pt x="21" y="10"/>
                  </a:cubicBezTo>
                  <a:cubicBezTo>
                    <a:pt x="21" y="4"/>
                    <a:pt x="16" y="0"/>
                    <a:pt x="11" y="0"/>
                  </a:cubicBezTo>
                  <a:cubicBezTo>
                    <a:pt x="10" y="0"/>
                    <a:pt x="10" y="0"/>
                    <a:pt x="10" y="0"/>
                  </a:cubicBezTo>
                  <a:cubicBezTo>
                    <a:pt x="5" y="0"/>
                    <a:pt x="0" y="4"/>
                    <a:pt x="0" y="10"/>
                  </a:cubicBezTo>
                  <a:cubicBezTo>
                    <a:pt x="0" y="16"/>
                    <a:pt x="5" y="21"/>
                    <a:pt x="11" y="2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2" name="Group 550"/>
          <p:cNvGrpSpPr>
            <a:grpSpLocks noChangeAspect="1"/>
          </p:cNvGrpSpPr>
          <p:nvPr/>
        </p:nvGrpSpPr>
        <p:grpSpPr bwMode="auto">
          <a:xfrm>
            <a:off x="419952" y="2461567"/>
            <a:ext cx="367631" cy="367631"/>
            <a:chOff x="5799" y="1983"/>
            <a:chExt cx="340" cy="340"/>
          </a:xfrm>
          <a:solidFill>
            <a:schemeClr val="accent2"/>
          </a:solidFill>
        </p:grpSpPr>
        <p:sp>
          <p:nvSpPr>
            <p:cNvPr id="13" name="Freeform 551"/>
            <p:cNvSpPr>
              <a:spLocks noEditPoints="1"/>
            </p:cNvSpPr>
            <p:nvPr/>
          </p:nvSpPr>
          <p:spPr bwMode="auto">
            <a:xfrm>
              <a:off x="5864" y="2089"/>
              <a:ext cx="211" cy="128"/>
            </a:xfrm>
            <a:custGeom>
              <a:avLst/>
              <a:gdLst>
                <a:gd name="T0" fmla="*/ 316 w 318"/>
                <a:gd name="T1" fmla="*/ 90 h 192"/>
                <a:gd name="T2" fmla="*/ 159 w 318"/>
                <a:gd name="T3" fmla="*/ 0 h 192"/>
                <a:gd name="T4" fmla="*/ 1 w 318"/>
                <a:gd name="T5" fmla="*/ 89 h 192"/>
                <a:gd name="T6" fmla="*/ 0 w 318"/>
                <a:gd name="T7" fmla="*/ 96 h 192"/>
                <a:gd name="T8" fmla="*/ 1 w 318"/>
                <a:gd name="T9" fmla="*/ 101 h 192"/>
                <a:gd name="T10" fmla="*/ 159 w 318"/>
                <a:gd name="T11" fmla="*/ 192 h 192"/>
                <a:gd name="T12" fmla="*/ 316 w 318"/>
                <a:gd name="T13" fmla="*/ 102 h 192"/>
                <a:gd name="T14" fmla="*/ 317 w 318"/>
                <a:gd name="T15" fmla="*/ 95 h 192"/>
                <a:gd name="T16" fmla="*/ 316 w 318"/>
                <a:gd name="T17" fmla="*/ 90 h 192"/>
                <a:gd name="T18" fmla="*/ 159 w 318"/>
                <a:gd name="T19" fmla="*/ 170 h 192"/>
                <a:gd name="T20" fmla="*/ 23 w 318"/>
                <a:gd name="T21" fmla="*/ 96 h 192"/>
                <a:gd name="T22" fmla="*/ 159 w 318"/>
                <a:gd name="T23" fmla="*/ 21 h 192"/>
                <a:gd name="T24" fmla="*/ 294 w 318"/>
                <a:gd name="T25" fmla="*/ 96 h 192"/>
                <a:gd name="T26" fmla="*/ 159 w 318"/>
                <a:gd name="T27" fmla="*/ 17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8" h="192">
                  <a:moveTo>
                    <a:pt x="316" y="90"/>
                  </a:moveTo>
                  <a:cubicBezTo>
                    <a:pt x="294" y="56"/>
                    <a:pt x="236" y="0"/>
                    <a:pt x="159" y="0"/>
                  </a:cubicBezTo>
                  <a:cubicBezTo>
                    <a:pt x="88" y="0"/>
                    <a:pt x="31" y="46"/>
                    <a:pt x="1" y="89"/>
                  </a:cubicBezTo>
                  <a:cubicBezTo>
                    <a:pt x="0" y="91"/>
                    <a:pt x="0" y="94"/>
                    <a:pt x="0" y="96"/>
                  </a:cubicBezTo>
                  <a:cubicBezTo>
                    <a:pt x="0" y="98"/>
                    <a:pt x="0" y="100"/>
                    <a:pt x="1" y="101"/>
                  </a:cubicBezTo>
                  <a:cubicBezTo>
                    <a:pt x="23" y="135"/>
                    <a:pt x="81" y="192"/>
                    <a:pt x="159" y="192"/>
                  </a:cubicBezTo>
                  <a:cubicBezTo>
                    <a:pt x="229" y="192"/>
                    <a:pt x="286" y="145"/>
                    <a:pt x="316" y="102"/>
                  </a:cubicBezTo>
                  <a:cubicBezTo>
                    <a:pt x="317" y="100"/>
                    <a:pt x="318" y="98"/>
                    <a:pt x="317" y="95"/>
                  </a:cubicBezTo>
                  <a:cubicBezTo>
                    <a:pt x="317" y="94"/>
                    <a:pt x="317" y="92"/>
                    <a:pt x="316" y="90"/>
                  </a:cubicBezTo>
                  <a:close/>
                  <a:moveTo>
                    <a:pt x="159" y="170"/>
                  </a:moveTo>
                  <a:cubicBezTo>
                    <a:pt x="94" y="170"/>
                    <a:pt x="45" y="126"/>
                    <a:pt x="23" y="96"/>
                  </a:cubicBezTo>
                  <a:cubicBezTo>
                    <a:pt x="50" y="58"/>
                    <a:pt x="99" y="21"/>
                    <a:pt x="159" y="21"/>
                  </a:cubicBezTo>
                  <a:cubicBezTo>
                    <a:pt x="223" y="21"/>
                    <a:pt x="272" y="66"/>
                    <a:pt x="294" y="96"/>
                  </a:cubicBezTo>
                  <a:cubicBezTo>
                    <a:pt x="267" y="133"/>
                    <a:pt x="218" y="170"/>
                    <a:pt x="159" y="17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552"/>
            <p:cNvSpPr>
              <a:spLocks noEditPoints="1"/>
            </p:cNvSpPr>
            <p:nvPr/>
          </p:nvSpPr>
          <p:spPr bwMode="auto">
            <a:xfrm>
              <a:off x="5933" y="2117"/>
              <a:ext cx="71" cy="71"/>
            </a:xfrm>
            <a:custGeom>
              <a:avLst/>
              <a:gdLst>
                <a:gd name="T0" fmla="*/ 54 w 107"/>
                <a:gd name="T1" fmla="*/ 0 h 107"/>
                <a:gd name="T2" fmla="*/ 0 w 107"/>
                <a:gd name="T3" fmla="*/ 54 h 107"/>
                <a:gd name="T4" fmla="*/ 54 w 107"/>
                <a:gd name="T5" fmla="*/ 107 h 107"/>
                <a:gd name="T6" fmla="*/ 107 w 107"/>
                <a:gd name="T7" fmla="*/ 54 h 107"/>
                <a:gd name="T8" fmla="*/ 54 w 107"/>
                <a:gd name="T9" fmla="*/ 0 h 107"/>
                <a:gd name="T10" fmla="*/ 54 w 107"/>
                <a:gd name="T11" fmla="*/ 86 h 107"/>
                <a:gd name="T12" fmla="*/ 22 w 107"/>
                <a:gd name="T13" fmla="*/ 54 h 107"/>
                <a:gd name="T14" fmla="*/ 54 w 107"/>
                <a:gd name="T15" fmla="*/ 22 h 107"/>
                <a:gd name="T16" fmla="*/ 86 w 107"/>
                <a:gd name="T17" fmla="*/ 54 h 107"/>
                <a:gd name="T18" fmla="*/ 54 w 107"/>
                <a:gd name="T19" fmla="*/ 8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7">
                  <a:moveTo>
                    <a:pt x="54" y="0"/>
                  </a:moveTo>
                  <a:cubicBezTo>
                    <a:pt x="24" y="0"/>
                    <a:pt x="0" y="24"/>
                    <a:pt x="0" y="54"/>
                  </a:cubicBezTo>
                  <a:cubicBezTo>
                    <a:pt x="0" y="83"/>
                    <a:pt x="24" y="107"/>
                    <a:pt x="54" y="107"/>
                  </a:cubicBezTo>
                  <a:cubicBezTo>
                    <a:pt x="83" y="107"/>
                    <a:pt x="107" y="83"/>
                    <a:pt x="107" y="54"/>
                  </a:cubicBezTo>
                  <a:cubicBezTo>
                    <a:pt x="107" y="24"/>
                    <a:pt x="83" y="0"/>
                    <a:pt x="54" y="0"/>
                  </a:cubicBezTo>
                  <a:close/>
                  <a:moveTo>
                    <a:pt x="54" y="86"/>
                  </a:moveTo>
                  <a:cubicBezTo>
                    <a:pt x="36" y="86"/>
                    <a:pt x="22" y="71"/>
                    <a:pt x="22" y="54"/>
                  </a:cubicBezTo>
                  <a:cubicBezTo>
                    <a:pt x="22" y="36"/>
                    <a:pt x="36" y="22"/>
                    <a:pt x="54" y="22"/>
                  </a:cubicBezTo>
                  <a:cubicBezTo>
                    <a:pt x="71" y="22"/>
                    <a:pt x="86" y="36"/>
                    <a:pt x="86" y="54"/>
                  </a:cubicBezTo>
                  <a:cubicBezTo>
                    <a:pt x="86" y="71"/>
                    <a:pt x="71" y="86"/>
                    <a:pt x="54" y="8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553"/>
            <p:cNvSpPr>
              <a:spLocks noEditPoints="1"/>
            </p:cNvSpPr>
            <p:nvPr/>
          </p:nvSpPr>
          <p:spPr bwMode="auto">
            <a:xfrm>
              <a:off x="5799" y="1983"/>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6" name="TextBox 15"/>
          <p:cNvSpPr txBox="1"/>
          <p:nvPr/>
        </p:nvSpPr>
        <p:spPr>
          <a:xfrm>
            <a:off x="423241" y="973085"/>
            <a:ext cx="2798017" cy="184666"/>
          </a:xfrm>
          <a:prstGeom prst="rect">
            <a:avLst/>
          </a:prstGeom>
          <a:noFill/>
        </p:spPr>
        <p:txBody>
          <a:bodyPr wrap="square" lIns="0" tIns="0" rIns="0" bIns="0" rtlCol="0">
            <a:spAutoFit/>
          </a:bodyPr>
          <a:lstStyle/>
          <a:p>
            <a:pPr>
              <a:spcBef>
                <a:spcPts val="600"/>
              </a:spcBef>
              <a:buSzPct val="100000"/>
            </a:pPr>
            <a:r>
              <a:rPr lang="en-US" sz="1200" b="1" dirty="0" smtClean="0">
                <a:solidFill>
                  <a:srgbClr val="313131"/>
                </a:solidFill>
              </a:rPr>
              <a:t>Identified needs</a:t>
            </a:r>
            <a:endParaRPr lang="en-US" sz="1200" b="1" dirty="0" smtClean="0">
              <a:solidFill>
                <a:srgbClr val="313131"/>
              </a:solidFill>
            </a:endParaRPr>
          </a:p>
        </p:txBody>
      </p:sp>
      <p:grpSp>
        <p:nvGrpSpPr>
          <p:cNvPr id="18" name="Group 17"/>
          <p:cNvGrpSpPr/>
          <p:nvPr/>
        </p:nvGrpSpPr>
        <p:grpSpPr>
          <a:xfrm>
            <a:off x="952818" y="2714583"/>
            <a:ext cx="8788327" cy="4663089"/>
            <a:chOff x="1026090" y="2704523"/>
            <a:chExt cx="8788327" cy="4663089"/>
          </a:xfrm>
        </p:grpSpPr>
        <p:sp>
          <p:nvSpPr>
            <p:cNvPr id="19" name="Freeform 18"/>
            <p:cNvSpPr/>
            <p:nvPr/>
          </p:nvSpPr>
          <p:spPr>
            <a:xfrm>
              <a:off x="6088417" y="6261291"/>
              <a:ext cx="3726000" cy="727200"/>
            </a:xfrm>
            <a:custGeom>
              <a:avLst/>
              <a:gdLst>
                <a:gd name="connsiteX0" fmla="*/ 0 w 2115219"/>
                <a:gd name="connsiteY0" fmla="*/ 137018 h 1370182"/>
                <a:gd name="connsiteX1" fmla="*/ 137018 w 2115219"/>
                <a:gd name="connsiteY1" fmla="*/ 0 h 1370182"/>
                <a:gd name="connsiteX2" fmla="*/ 1978201 w 2115219"/>
                <a:gd name="connsiteY2" fmla="*/ 0 h 1370182"/>
                <a:gd name="connsiteX3" fmla="*/ 2115219 w 2115219"/>
                <a:gd name="connsiteY3" fmla="*/ 137018 h 1370182"/>
                <a:gd name="connsiteX4" fmla="*/ 2115219 w 2115219"/>
                <a:gd name="connsiteY4" fmla="*/ 1233164 h 1370182"/>
                <a:gd name="connsiteX5" fmla="*/ 1978201 w 2115219"/>
                <a:gd name="connsiteY5" fmla="*/ 1370182 h 1370182"/>
                <a:gd name="connsiteX6" fmla="*/ 137018 w 2115219"/>
                <a:gd name="connsiteY6" fmla="*/ 1370182 h 1370182"/>
                <a:gd name="connsiteX7" fmla="*/ 0 w 2115219"/>
                <a:gd name="connsiteY7" fmla="*/ 1233164 h 1370182"/>
                <a:gd name="connsiteX8" fmla="*/ 0 w 2115219"/>
                <a:gd name="connsiteY8" fmla="*/ 137018 h 1370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219" h="1370182">
                  <a:moveTo>
                    <a:pt x="0" y="137018"/>
                  </a:moveTo>
                  <a:cubicBezTo>
                    <a:pt x="0" y="61345"/>
                    <a:pt x="61345" y="0"/>
                    <a:pt x="137018" y="0"/>
                  </a:cubicBezTo>
                  <a:lnTo>
                    <a:pt x="1978201" y="0"/>
                  </a:lnTo>
                  <a:cubicBezTo>
                    <a:pt x="2053874" y="0"/>
                    <a:pt x="2115219" y="61345"/>
                    <a:pt x="2115219" y="137018"/>
                  </a:cubicBezTo>
                  <a:lnTo>
                    <a:pt x="2115219" y="1233164"/>
                  </a:lnTo>
                  <a:cubicBezTo>
                    <a:pt x="2115219" y="1308837"/>
                    <a:pt x="2053874" y="1370182"/>
                    <a:pt x="1978201" y="1370182"/>
                  </a:cubicBezTo>
                  <a:lnTo>
                    <a:pt x="137018" y="1370182"/>
                  </a:lnTo>
                  <a:cubicBezTo>
                    <a:pt x="61345" y="1370182"/>
                    <a:pt x="0" y="1308837"/>
                    <a:pt x="0" y="1233164"/>
                  </a:cubicBezTo>
                  <a:lnTo>
                    <a:pt x="0" y="137018"/>
                  </a:lnTo>
                  <a:close/>
                </a:path>
              </a:pathLst>
            </a:custGeom>
            <a:ln>
              <a:solidFill>
                <a:schemeClr val="accent6"/>
              </a:solidFill>
              <a:prstDash val="dash"/>
            </a:ln>
          </p:spPr>
          <p:style>
            <a:lnRef idx="2">
              <a:schemeClr val="accent3">
                <a:shade val="50000"/>
                <a:hueOff val="292957"/>
                <a:satOff val="23479"/>
                <a:lumOff val="3796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82774" tIns="490754" rIns="148208" bIns="148208" numCol="1" spcCol="1270" anchor="b" anchorCtr="0">
              <a:noAutofit/>
            </a:bodyPr>
            <a:lstStyle/>
            <a:p>
              <a:pPr marL="0" lvl="1" algn="r" defTabSz="1066800">
                <a:lnSpc>
                  <a:spcPct val="90000"/>
                </a:lnSpc>
                <a:spcBef>
                  <a:spcPct val="0"/>
                </a:spcBef>
                <a:spcAft>
                  <a:spcPct val="15000"/>
                </a:spcAft>
              </a:pPr>
              <a:r>
                <a:rPr lang="en-US" sz="1200" dirty="0"/>
                <a:t>Goals of Internal audit of the </a:t>
              </a:r>
              <a:r>
                <a:rPr lang="en-US" sz="1200" dirty="0" smtClean="0"/>
                <a:t>Department</a:t>
              </a:r>
              <a:r>
                <a:rPr lang="uk-UA" sz="1200" dirty="0" smtClean="0"/>
                <a:t> (</a:t>
              </a:r>
              <a:r>
                <a:rPr lang="en-US" sz="1200" dirty="0" smtClean="0"/>
                <a:t>“IA”)</a:t>
              </a:r>
              <a:endParaRPr lang="en-US" sz="1200" kern="1200" dirty="0"/>
            </a:p>
          </p:txBody>
        </p:sp>
        <p:sp>
          <p:nvSpPr>
            <p:cNvPr id="20" name="Freeform 19"/>
            <p:cNvSpPr/>
            <p:nvPr/>
          </p:nvSpPr>
          <p:spPr>
            <a:xfrm>
              <a:off x="1026492" y="6261291"/>
              <a:ext cx="3726000" cy="727200"/>
            </a:xfrm>
            <a:custGeom>
              <a:avLst/>
              <a:gdLst>
                <a:gd name="connsiteX0" fmla="*/ 0 w 2115219"/>
                <a:gd name="connsiteY0" fmla="*/ 137018 h 1370182"/>
                <a:gd name="connsiteX1" fmla="*/ 137018 w 2115219"/>
                <a:gd name="connsiteY1" fmla="*/ 0 h 1370182"/>
                <a:gd name="connsiteX2" fmla="*/ 1978201 w 2115219"/>
                <a:gd name="connsiteY2" fmla="*/ 0 h 1370182"/>
                <a:gd name="connsiteX3" fmla="*/ 2115219 w 2115219"/>
                <a:gd name="connsiteY3" fmla="*/ 137018 h 1370182"/>
                <a:gd name="connsiteX4" fmla="*/ 2115219 w 2115219"/>
                <a:gd name="connsiteY4" fmla="*/ 1233164 h 1370182"/>
                <a:gd name="connsiteX5" fmla="*/ 1978201 w 2115219"/>
                <a:gd name="connsiteY5" fmla="*/ 1370182 h 1370182"/>
                <a:gd name="connsiteX6" fmla="*/ 137018 w 2115219"/>
                <a:gd name="connsiteY6" fmla="*/ 1370182 h 1370182"/>
                <a:gd name="connsiteX7" fmla="*/ 0 w 2115219"/>
                <a:gd name="connsiteY7" fmla="*/ 1233164 h 1370182"/>
                <a:gd name="connsiteX8" fmla="*/ 0 w 2115219"/>
                <a:gd name="connsiteY8" fmla="*/ 137018 h 1370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219" h="1370182">
                  <a:moveTo>
                    <a:pt x="0" y="137018"/>
                  </a:moveTo>
                  <a:cubicBezTo>
                    <a:pt x="0" y="61345"/>
                    <a:pt x="61345" y="0"/>
                    <a:pt x="137018" y="0"/>
                  </a:cubicBezTo>
                  <a:lnTo>
                    <a:pt x="1978201" y="0"/>
                  </a:lnTo>
                  <a:cubicBezTo>
                    <a:pt x="2053874" y="0"/>
                    <a:pt x="2115219" y="61345"/>
                    <a:pt x="2115219" y="137018"/>
                  </a:cubicBezTo>
                  <a:lnTo>
                    <a:pt x="2115219" y="1233164"/>
                  </a:lnTo>
                  <a:cubicBezTo>
                    <a:pt x="2115219" y="1308837"/>
                    <a:pt x="2053874" y="1370182"/>
                    <a:pt x="1978201" y="1370182"/>
                  </a:cubicBezTo>
                  <a:lnTo>
                    <a:pt x="137018" y="1370182"/>
                  </a:lnTo>
                  <a:cubicBezTo>
                    <a:pt x="61345" y="1370182"/>
                    <a:pt x="0" y="1308837"/>
                    <a:pt x="0" y="1233164"/>
                  </a:cubicBezTo>
                  <a:lnTo>
                    <a:pt x="0" y="137018"/>
                  </a:lnTo>
                  <a:close/>
                </a:path>
              </a:pathLst>
            </a:custGeom>
            <a:ln>
              <a:solidFill>
                <a:schemeClr val="accent6"/>
              </a:solidFill>
              <a:prstDash val="dash"/>
            </a:ln>
          </p:spPr>
          <p:style>
            <a:lnRef idx="2">
              <a:schemeClr val="accent3">
                <a:shade val="50000"/>
                <a:hueOff val="146478"/>
                <a:satOff val="11739"/>
                <a:lumOff val="1898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8208" tIns="490754" rIns="782774" bIns="148208" numCol="1" spcCol="1270" anchor="b" anchorCtr="0">
              <a:noAutofit/>
            </a:bodyPr>
            <a:lstStyle/>
            <a:p>
              <a:pPr marL="0" lvl="1" defTabSz="1066800">
                <a:lnSpc>
                  <a:spcPct val="90000"/>
                </a:lnSpc>
                <a:spcBef>
                  <a:spcPct val="0"/>
                </a:spcBef>
                <a:spcAft>
                  <a:spcPct val="15000"/>
                </a:spcAft>
              </a:pPr>
              <a:r>
                <a:rPr lang="en-US" sz="1200" dirty="0"/>
                <a:t>Goals of the Department and hospitals</a:t>
              </a:r>
              <a:endParaRPr lang="en-US" sz="1200" kern="1200" dirty="0"/>
            </a:p>
          </p:txBody>
        </p:sp>
        <p:sp>
          <p:nvSpPr>
            <p:cNvPr id="21" name="Freeform 20"/>
            <p:cNvSpPr/>
            <p:nvPr/>
          </p:nvSpPr>
          <p:spPr>
            <a:xfrm>
              <a:off x="6088417" y="3203508"/>
              <a:ext cx="3726000" cy="727909"/>
            </a:xfrm>
            <a:custGeom>
              <a:avLst/>
              <a:gdLst>
                <a:gd name="connsiteX0" fmla="*/ 0 w 2115219"/>
                <a:gd name="connsiteY0" fmla="*/ 137018 h 1370182"/>
                <a:gd name="connsiteX1" fmla="*/ 137018 w 2115219"/>
                <a:gd name="connsiteY1" fmla="*/ 0 h 1370182"/>
                <a:gd name="connsiteX2" fmla="*/ 1978201 w 2115219"/>
                <a:gd name="connsiteY2" fmla="*/ 0 h 1370182"/>
                <a:gd name="connsiteX3" fmla="*/ 2115219 w 2115219"/>
                <a:gd name="connsiteY3" fmla="*/ 137018 h 1370182"/>
                <a:gd name="connsiteX4" fmla="*/ 2115219 w 2115219"/>
                <a:gd name="connsiteY4" fmla="*/ 1233164 h 1370182"/>
                <a:gd name="connsiteX5" fmla="*/ 1978201 w 2115219"/>
                <a:gd name="connsiteY5" fmla="*/ 1370182 h 1370182"/>
                <a:gd name="connsiteX6" fmla="*/ 137018 w 2115219"/>
                <a:gd name="connsiteY6" fmla="*/ 1370182 h 1370182"/>
                <a:gd name="connsiteX7" fmla="*/ 0 w 2115219"/>
                <a:gd name="connsiteY7" fmla="*/ 1233164 h 1370182"/>
                <a:gd name="connsiteX8" fmla="*/ 0 w 2115219"/>
                <a:gd name="connsiteY8" fmla="*/ 137018 h 1370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219" h="1370182">
                  <a:moveTo>
                    <a:pt x="0" y="137018"/>
                  </a:moveTo>
                  <a:cubicBezTo>
                    <a:pt x="0" y="61345"/>
                    <a:pt x="61345" y="0"/>
                    <a:pt x="137018" y="0"/>
                  </a:cubicBezTo>
                  <a:lnTo>
                    <a:pt x="1978201" y="0"/>
                  </a:lnTo>
                  <a:cubicBezTo>
                    <a:pt x="2053874" y="0"/>
                    <a:pt x="2115219" y="61345"/>
                    <a:pt x="2115219" y="137018"/>
                  </a:cubicBezTo>
                  <a:lnTo>
                    <a:pt x="2115219" y="1233164"/>
                  </a:lnTo>
                  <a:cubicBezTo>
                    <a:pt x="2115219" y="1308837"/>
                    <a:pt x="2053874" y="1370182"/>
                    <a:pt x="1978201" y="1370182"/>
                  </a:cubicBezTo>
                  <a:lnTo>
                    <a:pt x="137018" y="1370182"/>
                  </a:lnTo>
                  <a:cubicBezTo>
                    <a:pt x="61345" y="1370182"/>
                    <a:pt x="0" y="1308837"/>
                    <a:pt x="0" y="1233164"/>
                  </a:cubicBezTo>
                  <a:lnTo>
                    <a:pt x="0" y="137018"/>
                  </a:lnTo>
                  <a:close/>
                </a:path>
              </a:pathLst>
            </a:custGeom>
            <a:ln>
              <a:solidFill>
                <a:schemeClr val="accent6"/>
              </a:solidFill>
              <a:prstDash val="dash"/>
            </a:ln>
          </p:spPr>
          <p:style>
            <a:lnRef idx="2">
              <a:schemeClr val="accent3">
                <a:shade val="50000"/>
                <a:hueOff val="146478"/>
                <a:satOff val="11739"/>
                <a:lumOff val="1898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82774" tIns="148208" rIns="148208" bIns="490754" numCol="1" spcCol="1270" anchor="t" anchorCtr="0">
              <a:noAutofit/>
            </a:bodyPr>
            <a:lstStyle/>
            <a:p>
              <a:pPr indent="-393741" algn="r" defTabSz="1066800">
                <a:spcBef>
                  <a:spcPct val="0"/>
                </a:spcBef>
              </a:pPr>
              <a:r>
                <a:rPr lang="en-US" sz="1200" dirty="0" smtClean="0"/>
                <a:t>Long-term </a:t>
              </a:r>
              <a:r>
                <a:rPr lang="en-US" sz="1200" dirty="0"/>
                <a:t>goals of the </a:t>
              </a:r>
              <a:r>
                <a:rPr lang="en-US" sz="1200" dirty="0" smtClean="0"/>
                <a:t>Project</a:t>
              </a:r>
              <a:endParaRPr lang="en-US" sz="1200" dirty="0"/>
            </a:p>
          </p:txBody>
        </p:sp>
        <p:sp>
          <p:nvSpPr>
            <p:cNvPr id="22" name="Freeform 21"/>
            <p:cNvSpPr/>
            <p:nvPr/>
          </p:nvSpPr>
          <p:spPr>
            <a:xfrm>
              <a:off x="1026090" y="3203509"/>
              <a:ext cx="3726402" cy="727909"/>
            </a:xfrm>
            <a:custGeom>
              <a:avLst/>
              <a:gdLst>
                <a:gd name="connsiteX0" fmla="*/ 0 w 2115219"/>
                <a:gd name="connsiteY0" fmla="*/ 137018 h 1370182"/>
                <a:gd name="connsiteX1" fmla="*/ 137018 w 2115219"/>
                <a:gd name="connsiteY1" fmla="*/ 0 h 1370182"/>
                <a:gd name="connsiteX2" fmla="*/ 1978201 w 2115219"/>
                <a:gd name="connsiteY2" fmla="*/ 0 h 1370182"/>
                <a:gd name="connsiteX3" fmla="*/ 2115219 w 2115219"/>
                <a:gd name="connsiteY3" fmla="*/ 137018 h 1370182"/>
                <a:gd name="connsiteX4" fmla="*/ 2115219 w 2115219"/>
                <a:gd name="connsiteY4" fmla="*/ 1233164 h 1370182"/>
                <a:gd name="connsiteX5" fmla="*/ 1978201 w 2115219"/>
                <a:gd name="connsiteY5" fmla="*/ 1370182 h 1370182"/>
                <a:gd name="connsiteX6" fmla="*/ 137018 w 2115219"/>
                <a:gd name="connsiteY6" fmla="*/ 1370182 h 1370182"/>
                <a:gd name="connsiteX7" fmla="*/ 0 w 2115219"/>
                <a:gd name="connsiteY7" fmla="*/ 1233164 h 1370182"/>
                <a:gd name="connsiteX8" fmla="*/ 0 w 2115219"/>
                <a:gd name="connsiteY8" fmla="*/ 137018 h 1370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219" h="1370182">
                  <a:moveTo>
                    <a:pt x="0" y="137018"/>
                  </a:moveTo>
                  <a:cubicBezTo>
                    <a:pt x="0" y="61345"/>
                    <a:pt x="61345" y="0"/>
                    <a:pt x="137018" y="0"/>
                  </a:cubicBezTo>
                  <a:lnTo>
                    <a:pt x="1978201" y="0"/>
                  </a:lnTo>
                  <a:cubicBezTo>
                    <a:pt x="2053874" y="0"/>
                    <a:pt x="2115219" y="61345"/>
                    <a:pt x="2115219" y="137018"/>
                  </a:cubicBezTo>
                  <a:lnTo>
                    <a:pt x="2115219" y="1233164"/>
                  </a:lnTo>
                  <a:cubicBezTo>
                    <a:pt x="2115219" y="1308837"/>
                    <a:pt x="2053874" y="1370182"/>
                    <a:pt x="1978201" y="1370182"/>
                  </a:cubicBezTo>
                  <a:lnTo>
                    <a:pt x="137018" y="1370182"/>
                  </a:lnTo>
                  <a:cubicBezTo>
                    <a:pt x="61345" y="1370182"/>
                    <a:pt x="0" y="1308837"/>
                    <a:pt x="0" y="1233164"/>
                  </a:cubicBezTo>
                  <a:lnTo>
                    <a:pt x="0" y="137018"/>
                  </a:lnTo>
                  <a:close/>
                </a:path>
              </a:pathLst>
            </a:custGeom>
            <a:ln>
              <a:solidFill>
                <a:schemeClr val="accent6"/>
              </a:solidFill>
              <a:prstDash val="dash"/>
            </a:ln>
          </p:spPr>
          <p:style>
            <a:lnRef idx="2">
              <a:schemeClr val="accent3">
                <a:shade val="5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818" tIns="75818" rIns="710384" bIns="418364" numCol="1" spcCol="1270" anchor="t" anchorCtr="0">
              <a:noAutofit/>
            </a:bodyPr>
            <a:lstStyle/>
            <a:p>
              <a:pPr marL="0" lvl="1" algn="l" defTabSz="533400">
                <a:spcBef>
                  <a:spcPct val="0"/>
                </a:spcBef>
              </a:pPr>
              <a:r>
                <a:rPr lang="en-US" sz="1200" kern="1200" dirty="0" smtClean="0"/>
                <a:t>Short-term goals of the Project</a:t>
              </a:r>
              <a:endParaRPr lang="en-US" sz="1200" kern="1200" dirty="0"/>
            </a:p>
          </p:txBody>
        </p:sp>
        <p:sp>
          <p:nvSpPr>
            <p:cNvPr id="23" name="Freeform 22"/>
            <p:cNvSpPr/>
            <p:nvPr/>
          </p:nvSpPr>
          <p:spPr>
            <a:xfrm>
              <a:off x="3192898" y="2914835"/>
              <a:ext cx="2184738" cy="2184738"/>
            </a:xfrm>
            <a:custGeom>
              <a:avLst/>
              <a:gdLst>
                <a:gd name="connsiteX0" fmla="*/ 0 w 1854028"/>
                <a:gd name="connsiteY0" fmla="*/ 1854028 h 1854028"/>
                <a:gd name="connsiteX1" fmla="*/ 1854028 w 1854028"/>
                <a:gd name="connsiteY1" fmla="*/ 0 h 1854028"/>
                <a:gd name="connsiteX2" fmla="*/ 1854028 w 1854028"/>
                <a:gd name="connsiteY2" fmla="*/ 1854028 h 1854028"/>
                <a:gd name="connsiteX3" fmla="*/ 0 w 1854028"/>
                <a:gd name="connsiteY3" fmla="*/ 1854028 h 1854028"/>
              </a:gdLst>
              <a:ahLst/>
              <a:cxnLst>
                <a:cxn ang="0">
                  <a:pos x="connsiteX0" y="connsiteY0"/>
                </a:cxn>
                <a:cxn ang="0">
                  <a:pos x="connsiteX1" y="connsiteY1"/>
                </a:cxn>
                <a:cxn ang="0">
                  <a:pos x="connsiteX2" y="connsiteY2"/>
                </a:cxn>
                <a:cxn ang="0">
                  <a:pos x="connsiteX3" y="connsiteY3"/>
                </a:cxn>
              </a:cxnLst>
              <a:rect l="l" t="t" r="r" b="b"/>
              <a:pathLst>
                <a:path w="1854028" h="1854028">
                  <a:moveTo>
                    <a:pt x="0" y="1854028"/>
                  </a:moveTo>
                  <a:cubicBezTo>
                    <a:pt x="0" y="830077"/>
                    <a:pt x="830077" y="0"/>
                    <a:pt x="1854028" y="0"/>
                  </a:cubicBezTo>
                  <a:lnTo>
                    <a:pt x="1854028" y="1854028"/>
                  </a:lnTo>
                  <a:lnTo>
                    <a:pt x="0" y="1854028"/>
                  </a:lnTo>
                  <a:close/>
                </a:path>
              </a:pathLst>
            </a:custGeom>
            <a:ln/>
          </p:spPr>
          <p:style>
            <a:lnRef idx="2">
              <a:schemeClr val="accent1"/>
            </a:lnRef>
            <a:fillRef idx="1">
              <a:schemeClr val="lt1"/>
            </a:fillRef>
            <a:effectRef idx="0">
              <a:schemeClr val="accent1"/>
            </a:effectRef>
            <a:fontRef idx="minor">
              <a:schemeClr val="dk1"/>
            </a:fontRef>
          </p:style>
          <p:txBody>
            <a:bodyPr spcFirstLastPara="0" vert="horz" wrap="square" lIns="720832" tIns="720832" rIns="177800" bIns="177800" numCol="1" spcCol="1270" anchor="ctr" anchorCtr="0">
              <a:noAutofit/>
            </a:bodyPr>
            <a:lstStyle/>
            <a:p>
              <a:pPr lvl="0" defTabSz="1111250">
                <a:lnSpc>
                  <a:spcPct val="90000"/>
                </a:lnSpc>
                <a:spcBef>
                  <a:spcPct val="0"/>
                </a:spcBef>
                <a:spcAft>
                  <a:spcPct val="35000"/>
                </a:spcAft>
              </a:pPr>
              <a:r>
                <a:rPr lang="en-US" sz="1050" dirty="0">
                  <a:solidFill>
                    <a:schemeClr val="tx1"/>
                  </a:solidFill>
                </a:rPr>
                <a:t>Increase efficiency of distribution, control, and transparency of using budget funds available to the Department and subordinated </a:t>
              </a:r>
              <a:r>
                <a:rPr lang="en-US" sz="1050" dirty="0" smtClean="0">
                  <a:solidFill>
                    <a:schemeClr val="tx1"/>
                  </a:solidFill>
                </a:rPr>
                <a:t>hospitals</a:t>
              </a:r>
              <a:endParaRPr lang="en-US" sz="1050" kern="1200" dirty="0">
                <a:solidFill>
                  <a:schemeClr val="tx1"/>
                </a:solidFill>
              </a:endParaRPr>
            </a:p>
          </p:txBody>
        </p:sp>
        <p:sp>
          <p:nvSpPr>
            <p:cNvPr id="24" name="Freeform 23"/>
            <p:cNvSpPr/>
            <p:nvPr/>
          </p:nvSpPr>
          <p:spPr>
            <a:xfrm>
              <a:off x="5463273" y="2704523"/>
              <a:ext cx="2395050" cy="2395050"/>
            </a:xfrm>
            <a:custGeom>
              <a:avLst/>
              <a:gdLst>
                <a:gd name="connsiteX0" fmla="*/ 0 w 1854028"/>
                <a:gd name="connsiteY0" fmla="*/ 1854028 h 1854028"/>
                <a:gd name="connsiteX1" fmla="*/ 1854028 w 1854028"/>
                <a:gd name="connsiteY1" fmla="*/ 0 h 1854028"/>
                <a:gd name="connsiteX2" fmla="*/ 1854028 w 1854028"/>
                <a:gd name="connsiteY2" fmla="*/ 1854028 h 1854028"/>
                <a:gd name="connsiteX3" fmla="*/ 0 w 1854028"/>
                <a:gd name="connsiteY3" fmla="*/ 1854028 h 1854028"/>
              </a:gdLst>
              <a:ahLst/>
              <a:cxnLst>
                <a:cxn ang="0">
                  <a:pos x="connsiteX0" y="connsiteY0"/>
                </a:cxn>
                <a:cxn ang="0">
                  <a:pos x="connsiteX1" y="connsiteY1"/>
                </a:cxn>
                <a:cxn ang="0">
                  <a:pos x="connsiteX2" y="connsiteY2"/>
                </a:cxn>
                <a:cxn ang="0">
                  <a:pos x="connsiteX3" y="connsiteY3"/>
                </a:cxn>
              </a:cxnLst>
              <a:rect l="l" t="t" r="r" b="b"/>
              <a:pathLst>
                <a:path w="1854028" h="1854028">
                  <a:moveTo>
                    <a:pt x="0" y="0"/>
                  </a:moveTo>
                  <a:cubicBezTo>
                    <a:pt x="1023951" y="0"/>
                    <a:pt x="1854028" y="830077"/>
                    <a:pt x="1854028" y="1854028"/>
                  </a:cubicBezTo>
                  <a:lnTo>
                    <a:pt x="0" y="1854028"/>
                  </a:lnTo>
                  <a:lnTo>
                    <a:pt x="0" y="0"/>
                  </a:lnTo>
                  <a:close/>
                </a:path>
              </a:pathLst>
            </a:custGeom>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spcFirstLastPara="0" vert="horz" wrap="square" lIns="177800" tIns="720832" rIns="720832" bIns="177800" numCol="1" spcCol="1270" anchor="b" anchorCtr="0">
              <a:noAutofit/>
            </a:bodyPr>
            <a:lstStyle/>
            <a:p>
              <a:pPr lvl="0" defTabSz="1111250">
                <a:lnSpc>
                  <a:spcPct val="90000"/>
                </a:lnSpc>
                <a:spcBef>
                  <a:spcPct val="0"/>
                </a:spcBef>
                <a:spcAft>
                  <a:spcPct val="35000"/>
                </a:spcAft>
              </a:pPr>
              <a:r>
                <a:rPr lang="en-US" sz="1050" dirty="0">
                  <a:solidFill>
                    <a:schemeClr val="tx1"/>
                  </a:solidFill>
                </a:rPr>
                <a:t>Reorganize key internal business processes within the Department and subordinated hospitals to bring the existing </a:t>
              </a:r>
              <a:r>
                <a:rPr lang="en-US" sz="1050" dirty="0" smtClean="0">
                  <a:solidFill>
                    <a:schemeClr val="tx1"/>
                  </a:solidFill>
                </a:rPr>
                <a:t>ICS </a:t>
              </a:r>
              <a:r>
                <a:rPr lang="en-US" sz="1050" dirty="0">
                  <a:solidFill>
                    <a:schemeClr val="tx1"/>
                  </a:solidFill>
                </a:rPr>
                <a:t>in line with requirements of COSO Integrated Framework</a:t>
              </a:r>
              <a:endParaRPr lang="en-US" sz="1050" kern="1200" dirty="0">
                <a:solidFill>
                  <a:schemeClr val="tx1"/>
                </a:solidFill>
              </a:endParaRPr>
            </a:p>
          </p:txBody>
        </p:sp>
        <p:sp>
          <p:nvSpPr>
            <p:cNvPr id="25" name="Freeform 24"/>
            <p:cNvSpPr/>
            <p:nvPr/>
          </p:nvSpPr>
          <p:spPr>
            <a:xfrm>
              <a:off x="5463273" y="5185210"/>
              <a:ext cx="2182401" cy="2182402"/>
            </a:xfrm>
            <a:custGeom>
              <a:avLst/>
              <a:gdLst>
                <a:gd name="connsiteX0" fmla="*/ 0 w 1854028"/>
                <a:gd name="connsiteY0" fmla="*/ 1854028 h 1854028"/>
                <a:gd name="connsiteX1" fmla="*/ 1854028 w 1854028"/>
                <a:gd name="connsiteY1" fmla="*/ 0 h 1854028"/>
                <a:gd name="connsiteX2" fmla="*/ 1854028 w 1854028"/>
                <a:gd name="connsiteY2" fmla="*/ 1854028 h 1854028"/>
                <a:gd name="connsiteX3" fmla="*/ 0 w 1854028"/>
                <a:gd name="connsiteY3" fmla="*/ 1854028 h 1854028"/>
              </a:gdLst>
              <a:ahLst/>
              <a:cxnLst>
                <a:cxn ang="0">
                  <a:pos x="connsiteX0" y="connsiteY0"/>
                </a:cxn>
                <a:cxn ang="0">
                  <a:pos x="connsiteX1" y="connsiteY1"/>
                </a:cxn>
                <a:cxn ang="0">
                  <a:pos x="connsiteX2" y="connsiteY2"/>
                </a:cxn>
                <a:cxn ang="0">
                  <a:pos x="connsiteX3" y="connsiteY3"/>
                </a:cxn>
              </a:cxnLst>
              <a:rect l="l" t="t" r="r" b="b"/>
              <a:pathLst>
                <a:path w="1854028" h="1854028">
                  <a:moveTo>
                    <a:pt x="1854028" y="0"/>
                  </a:moveTo>
                  <a:cubicBezTo>
                    <a:pt x="1854028" y="1023951"/>
                    <a:pt x="1023951" y="1854028"/>
                    <a:pt x="0" y="1854028"/>
                  </a:cubicBezTo>
                  <a:lnTo>
                    <a:pt x="0" y="0"/>
                  </a:lnTo>
                  <a:lnTo>
                    <a:pt x="1854028" y="0"/>
                  </a:lnTo>
                  <a:close/>
                </a:path>
              </a:pathLst>
            </a:cu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spcFirstLastPara="0" vert="horz" wrap="square" lIns="177800" tIns="177801" rIns="720832" bIns="720832" numCol="1" spcCol="1270" anchor="t" anchorCtr="0">
              <a:noAutofit/>
            </a:bodyPr>
            <a:lstStyle/>
            <a:p>
              <a:pPr lvl="0" defTabSz="1111250">
                <a:lnSpc>
                  <a:spcPct val="90000"/>
                </a:lnSpc>
                <a:spcBef>
                  <a:spcPct val="0"/>
                </a:spcBef>
                <a:spcAft>
                  <a:spcPct val="35000"/>
                </a:spcAft>
              </a:pPr>
              <a:r>
                <a:rPr lang="en-US" sz="1050" dirty="0">
                  <a:solidFill>
                    <a:schemeClr val="tx1"/>
                  </a:solidFill>
                </a:rPr>
                <a:t>Gain experience in building ICS in health care </a:t>
              </a:r>
              <a:r>
                <a:rPr lang="en-US" sz="1050" dirty="0" smtClean="0">
                  <a:solidFill>
                    <a:schemeClr val="tx1"/>
                  </a:solidFill>
                </a:rPr>
                <a:t>organizations;</a:t>
              </a:r>
              <a:endParaRPr lang="en-US" sz="1050" dirty="0">
                <a:solidFill>
                  <a:schemeClr val="tx1"/>
                </a:solidFill>
              </a:endParaRPr>
            </a:p>
            <a:p>
              <a:pPr lvl="0" defTabSz="1111250">
                <a:lnSpc>
                  <a:spcPct val="90000"/>
                </a:lnSpc>
                <a:spcBef>
                  <a:spcPct val="0"/>
                </a:spcBef>
                <a:spcAft>
                  <a:spcPct val="35000"/>
                </a:spcAft>
              </a:pPr>
              <a:r>
                <a:rPr lang="en-US" sz="1050" dirty="0">
                  <a:solidFill>
                    <a:schemeClr val="tx1"/>
                  </a:solidFill>
                </a:rPr>
                <a:t>Develop internal documents regulating the activities of Internal audit function of the </a:t>
              </a:r>
              <a:r>
                <a:rPr lang="en-US" sz="1050" dirty="0" smtClean="0">
                  <a:solidFill>
                    <a:schemeClr val="tx1"/>
                  </a:solidFill>
                </a:rPr>
                <a:t>Department</a:t>
              </a:r>
              <a:endParaRPr lang="en-US" sz="1050" kern="1200" dirty="0">
                <a:solidFill>
                  <a:schemeClr val="tx1"/>
                </a:solidFill>
              </a:endParaRPr>
            </a:p>
          </p:txBody>
        </p:sp>
        <p:sp>
          <p:nvSpPr>
            <p:cNvPr id="26" name="Freeform 25"/>
            <p:cNvSpPr/>
            <p:nvPr/>
          </p:nvSpPr>
          <p:spPr>
            <a:xfrm>
              <a:off x="3294530" y="5185210"/>
              <a:ext cx="2083106" cy="2083106"/>
            </a:xfrm>
            <a:custGeom>
              <a:avLst/>
              <a:gdLst>
                <a:gd name="connsiteX0" fmla="*/ 0 w 1854028"/>
                <a:gd name="connsiteY0" fmla="*/ 1854028 h 1854028"/>
                <a:gd name="connsiteX1" fmla="*/ 1854028 w 1854028"/>
                <a:gd name="connsiteY1" fmla="*/ 0 h 1854028"/>
                <a:gd name="connsiteX2" fmla="*/ 1854028 w 1854028"/>
                <a:gd name="connsiteY2" fmla="*/ 1854028 h 1854028"/>
                <a:gd name="connsiteX3" fmla="*/ 0 w 1854028"/>
                <a:gd name="connsiteY3" fmla="*/ 1854028 h 1854028"/>
              </a:gdLst>
              <a:ahLst/>
              <a:cxnLst>
                <a:cxn ang="0">
                  <a:pos x="connsiteX0" y="connsiteY0"/>
                </a:cxn>
                <a:cxn ang="0">
                  <a:pos x="connsiteX1" y="connsiteY1"/>
                </a:cxn>
                <a:cxn ang="0">
                  <a:pos x="connsiteX2" y="connsiteY2"/>
                </a:cxn>
                <a:cxn ang="0">
                  <a:pos x="connsiteX3" y="connsiteY3"/>
                </a:cxn>
              </a:cxnLst>
              <a:rect l="l" t="t" r="r" b="b"/>
              <a:pathLst>
                <a:path w="1854028" h="1854028">
                  <a:moveTo>
                    <a:pt x="1854028" y="1854028"/>
                  </a:moveTo>
                  <a:cubicBezTo>
                    <a:pt x="830077" y="1854028"/>
                    <a:pt x="0" y="1023951"/>
                    <a:pt x="0" y="0"/>
                  </a:cubicBezTo>
                  <a:lnTo>
                    <a:pt x="1854028" y="0"/>
                  </a:lnTo>
                  <a:lnTo>
                    <a:pt x="1854028" y="1854028"/>
                  </a:lnTo>
                  <a:close/>
                </a:path>
              </a:pathLst>
            </a:cu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spcFirstLastPara="0" vert="horz" wrap="square" lIns="720832" tIns="177800" rIns="177799" bIns="720831" numCol="1" spcCol="1270" anchor="t" anchorCtr="0">
              <a:noAutofit/>
            </a:bodyPr>
            <a:lstStyle/>
            <a:p>
              <a:pPr lvl="0" defTabSz="1111250">
                <a:lnSpc>
                  <a:spcPct val="90000"/>
                </a:lnSpc>
                <a:spcBef>
                  <a:spcPct val="0"/>
                </a:spcBef>
                <a:spcAft>
                  <a:spcPct val="35000"/>
                </a:spcAft>
              </a:pPr>
              <a:r>
                <a:rPr lang="en-US" sz="1050" dirty="0" smtClean="0">
                  <a:solidFill>
                    <a:schemeClr val="tx1"/>
                  </a:solidFill>
                </a:rPr>
                <a:t>Ensure </a:t>
              </a:r>
              <a:r>
                <a:rPr lang="en-US" sz="1050" dirty="0">
                  <a:solidFill>
                    <a:schemeClr val="tx1"/>
                  </a:solidFill>
                </a:rPr>
                <a:t>transparency in distributing funds and increase level of </a:t>
              </a:r>
              <a:r>
                <a:rPr lang="en-US" sz="1050" dirty="0" smtClean="0">
                  <a:solidFill>
                    <a:schemeClr val="tx1"/>
                  </a:solidFill>
                </a:rPr>
                <a:t>trust to the Department and hospitals from different groups of stakeholders</a:t>
              </a:r>
              <a:endParaRPr lang="en-US" sz="1050" kern="1200" dirty="0">
                <a:solidFill>
                  <a:schemeClr val="tx1"/>
                </a:solidFill>
              </a:endParaRPr>
            </a:p>
          </p:txBody>
        </p:sp>
        <p:sp>
          <p:nvSpPr>
            <p:cNvPr id="27" name="Circular Arrow 26"/>
            <p:cNvSpPr/>
            <p:nvPr/>
          </p:nvSpPr>
          <p:spPr>
            <a:xfrm>
              <a:off x="5100388" y="4757028"/>
              <a:ext cx="640132" cy="504000"/>
            </a:xfrm>
            <a:prstGeom prst="circularArrow">
              <a:avLst/>
            </a:prstGeom>
            <a:solidFill>
              <a:srgbClr val="63666A"/>
            </a:solidFill>
            <a:ln>
              <a:noFill/>
            </a:ln>
          </p:spPr>
          <p:style>
            <a:lnRef idx="2">
              <a:schemeClr val="lt1">
                <a:hueOff val="0"/>
                <a:satOff val="0"/>
                <a:lumOff val="0"/>
                <a:alphaOff val="0"/>
              </a:schemeClr>
            </a:lnRef>
            <a:fillRef idx="1">
              <a:schemeClr val="accent3">
                <a:tint val="55000"/>
                <a:hueOff val="0"/>
                <a:satOff val="0"/>
                <a:lumOff val="0"/>
                <a:alphaOff val="0"/>
              </a:schemeClr>
            </a:fillRef>
            <a:effectRef idx="0">
              <a:schemeClr val="accent3">
                <a:tint val="55000"/>
                <a:hueOff val="0"/>
                <a:satOff val="0"/>
                <a:lumOff val="0"/>
                <a:alphaOff val="0"/>
              </a:schemeClr>
            </a:effectRef>
            <a:fontRef idx="minor">
              <a:schemeClr val="dk1">
                <a:hueOff val="0"/>
                <a:satOff val="0"/>
                <a:lumOff val="0"/>
                <a:alphaOff val="0"/>
              </a:schemeClr>
            </a:fontRef>
          </p:style>
        </p:sp>
        <p:sp>
          <p:nvSpPr>
            <p:cNvPr id="28" name="Circular Arrow 27"/>
            <p:cNvSpPr/>
            <p:nvPr/>
          </p:nvSpPr>
          <p:spPr>
            <a:xfrm rot="10800000">
              <a:off x="5100388" y="5023755"/>
              <a:ext cx="640132" cy="504000"/>
            </a:xfrm>
            <a:prstGeom prst="circularArrow">
              <a:avLst/>
            </a:prstGeom>
            <a:solidFill>
              <a:srgbClr val="63666A"/>
            </a:solidFill>
            <a:ln>
              <a:noFill/>
            </a:ln>
          </p:spPr>
          <p:style>
            <a:lnRef idx="2">
              <a:schemeClr val="lt1">
                <a:hueOff val="0"/>
                <a:satOff val="0"/>
                <a:lumOff val="0"/>
                <a:alphaOff val="0"/>
              </a:schemeClr>
            </a:lnRef>
            <a:fillRef idx="1">
              <a:schemeClr val="accent3">
                <a:tint val="55000"/>
                <a:hueOff val="0"/>
                <a:satOff val="0"/>
                <a:lumOff val="0"/>
                <a:alphaOff val="0"/>
              </a:schemeClr>
            </a:fillRef>
            <a:effectRef idx="0">
              <a:schemeClr val="accent3">
                <a:tint val="55000"/>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303531138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Proposed Stages of the Project</a:t>
            </a:r>
            <a:endParaRPr lang="en-US" dirty="0"/>
          </a:p>
        </p:txBody>
      </p:sp>
      <p:sp>
        <p:nvSpPr>
          <p:cNvPr id="4" name="Rounded Rectangle 3"/>
          <p:cNvSpPr/>
          <p:nvPr/>
        </p:nvSpPr>
        <p:spPr bwMode="gray">
          <a:xfrm>
            <a:off x="4074295" y="1604694"/>
            <a:ext cx="2520000" cy="1440000"/>
          </a:xfrm>
          <a:prstGeom prst="roundRect">
            <a:avLst/>
          </a:prstGeom>
          <a:noFill/>
          <a:ln w="38100" algn="ctr">
            <a:solidFill>
              <a:schemeClr val="accent1"/>
            </a:solidFill>
            <a:miter lim="800000"/>
            <a:headEnd/>
            <a:tailEnd/>
          </a:ln>
        </p:spPr>
        <p:txBody>
          <a:bodyPr wrap="square" lIns="88900" tIns="88900" rIns="88900" bIns="88900" rtlCol="0" anchor="ctr"/>
          <a:lstStyle/>
          <a:p>
            <a:pPr algn="ctr">
              <a:lnSpc>
                <a:spcPct val="106000"/>
              </a:lnSpc>
              <a:buFont typeface="Wingdings 2" pitchFamily="18" charset="2"/>
              <a:buNone/>
            </a:pPr>
            <a:r>
              <a:rPr lang="en-US" sz="1200" dirty="0" smtClean="0"/>
              <a:t>IA function </a:t>
            </a:r>
          </a:p>
          <a:p>
            <a:pPr algn="ctr">
              <a:lnSpc>
                <a:spcPct val="106000"/>
              </a:lnSpc>
              <a:buFont typeface="Wingdings 2" pitchFamily="18" charset="2"/>
              <a:buNone/>
            </a:pPr>
            <a:r>
              <a:rPr lang="en-US" sz="1200" dirty="0" smtClean="0"/>
              <a:t>improvement</a:t>
            </a:r>
            <a:endParaRPr lang="en-US" sz="1200" dirty="0" smtClean="0"/>
          </a:p>
        </p:txBody>
      </p:sp>
      <p:sp>
        <p:nvSpPr>
          <p:cNvPr id="5" name="Rounded Rectangle 4"/>
          <p:cNvSpPr/>
          <p:nvPr/>
        </p:nvSpPr>
        <p:spPr bwMode="gray">
          <a:xfrm>
            <a:off x="410221" y="1604694"/>
            <a:ext cx="2520000" cy="1440000"/>
          </a:xfrm>
          <a:prstGeom prst="roundRect">
            <a:avLst/>
          </a:prstGeom>
          <a:noFill/>
          <a:ln w="38100" algn="ctr">
            <a:solidFill>
              <a:srgbClr val="00A3E0"/>
            </a:solidFill>
            <a:miter lim="800000"/>
            <a:headEnd/>
            <a:tailEnd/>
          </a:ln>
        </p:spPr>
        <p:txBody>
          <a:bodyPr wrap="square" lIns="88900" tIns="180000" rIns="88900" bIns="0" rtlCol="0" anchor="ctr"/>
          <a:lstStyle/>
          <a:p>
            <a:pPr>
              <a:lnSpc>
                <a:spcPct val="106000"/>
              </a:lnSpc>
              <a:buFont typeface="Wingdings 2" pitchFamily="18" charset="2"/>
              <a:buNone/>
            </a:pPr>
            <a:r>
              <a:rPr lang="en-US" sz="1200" dirty="0" smtClean="0"/>
              <a:t>ICS of the Department and selected hospital formalization;</a:t>
            </a:r>
          </a:p>
          <a:p>
            <a:pPr>
              <a:lnSpc>
                <a:spcPct val="106000"/>
              </a:lnSpc>
              <a:buFont typeface="Wingdings 2" pitchFamily="18" charset="2"/>
              <a:buNone/>
            </a:pPr>
            <a:endParaRPr lang="en-US" sz="700" dirty="0" smtClean="0"/>
          </a:p>
          <a:p>
            <a:pPr>
              <a:lnSpc>
                <a:spcPct val="106000"/>
              </a:lnSpc>
              <a:buFont typeface="Wingdings 2" pitchFamily="18" charset="2"/>
              <a:buNone/>
            </a:pPr>
            <a:r>
              <a:rPr lang="en-US" sz="1200" dirty="0" smtClean="0"/>
              <a:t>Analysis and improvement of selected business processes</a:t>
            </a:r>
          </a:p>
          <a:p>
            <a:pPr algn="ctr">
              <a:lnSpc>
                <a:spcPct val="106000"/>
              </a:lnSpc>
              <a:buFont typeface="Wingdings 2" pitchFamily="18" charset="2"/>
              <a:buNone/>
            </a:pPr>
            <a:endParaRPr lang="en-US" sz="1200" dirty="0" smtClean="0"/>
          </a:p>
        </p:txBody>
      </p:sp>
      <p:sp>
        <p:nvSpPr>
          <p:cNvPr id="6" name="Rounded Rectangle 5"/>
          <p:cNvSpPr/>
          <p:nvPr/>
        </p:nvSpPr>
        <p:spPr bwMode="gray">
          <a:xfrm>
            <a:off x="7750486" y="1604694"/>
            <a:ext cx="2520000" cy="1440000"/>
          </a:xfrm>
          <a:prstGeom prst="roundRect">
            <a:avLst/>
          </a:prstGeom>
          <a:noFill/>
          <a:ln w="38100" algn="ctr">
            <a:solidFill>
              <a:schemeClr val="accent2"/>
            </a:solidFill>
            <a:miter lim="800000"/>
            <a:headEnd/>
            <a:tailEnd/>
          </a:ln>
        </p:spPr>
        <p:txBody>
          <a:bodyPr wrap="square" lIns="88900" tIns="72000" rIns="88900" bIns="0" rtlCol="0" anchor="t"/>
          <a:lstStyle/>
          <a:p>
            <a:pPr>
              <a:lnSpc>
                <a:spcPct val="106000"/>
              </a:lnSpc>
              <a:buFont typeface="Wingdings 2" pitchFamily="18" charset="2"/>
              <a:buNone/>
            </a:pPr>
            <a:r>
              <a:rPr lang="en-US" sz="1200" dirty="0"/>
              <a:t>Pilot testing and correcting </a:t>
            </a:r>
            <a:r>
              <a:rPr lang="en-US" sz="1200" dirty="0" smtClean="0"/>
              <a:t>deficiencies;</a:t>
            </a:r>
          </a:p>
          <a:p>
            <a:pPr>
              <a:lnSpc>
                <a:spcPct val="106000"/>
              </a:lnSpc>
              <a:buFont typeface="Wingdings 2" pitchFamily="18" charset="2"/>
              <a:buNone/>
            </a:pPr>
            <a:endParaRPr lang="en-US" sz="1200" dirty="0" smtClean="0"/>
          </a:p>
          <a:p>
            <a:pPr>
              <a:lnSpc>
                <a:spcPct val="106000"/>
              </a:lnSpc>
              <a:buFont typeface="Wingdings 2" pitchFamily="18" charset="2"/>
              <a:buNone/>
            </a:pPr>
            <a:r>
              <a:rPr lang="en-US" sz="1200" dirty="0" smtClean="0"/>
              <a:t>Rolling </a:t>
            </a:r>
            <a:r>
              <a:rPr lang="en-US" sz="1200" dirty="0"/>
              <a:t>out the model to other units and business processes</a:t>
            </a:r>
            <a:endParaRPr lang="en-US" sz="1200" dirty="0"/>
          </a:p>
          <a:p>
            <a:pPr algn="ctr">
              <a:lnSpc>
                <a:spcPct val="106000"/>
              </a:lnSpc>
              <a:buFont typeface="Wingdings 2" pitchFamily="18" charset="2"/>
              <a:buNone/>
            </a:pPr>
            <a:endParaRPr lang="en-US" sz="1200" dirty="0" smtClean="0"/>
          </a:p>
        </p:txBody>
      </p:sp>
      <p:sp>
        <p:nvSpPr>
          <p:cNvPr id="7" name="Right Arrow 6"/>
          <p:cNvSpPr/>
          <p:nvPr/>
        </p:nvSpPr>
        <p:spPr bwMode="gray">
          <a:xfrm>
            <a:off x="2953388" y="2218841"/>
            <a:ext cx="1141286" cy="218365"/>
          </a:xfrm>
          <a:prstGeom prst="rightArrow">
            <a:avLst/>
          </a:prstGeom>
          <a:noFill/>
          <a:ln w="19050" algn="ctr">
            <a:solidFill>
              <a:srgbClr val="75787B"/>
            </a:solidFill>
            <a:prstDash val="sysDash"/>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smtClean="0">
              <a:solidFill>
                <a:schemeClr val="bg1"/>
              </a:solidFill>
            </a:endParaRPr>
          </a:p>
        </p:txBody>
      </p:sp>
      <p:sp>
        <p:nvSpPr>
          <p:cNvPr id="8" name="Right Arrow 7"/>
          <p:cNvSpPr/>
          <p:nvPr/>
        </p:nvSpPr>
        <p:spPr bwMode="gray">
          <a:xfrm>
            <a:off x="6616182" y="2218841"/>
            <a:ext cx="1141286" cy="218365"/>
          </a:xfrm>
          <a:prstGeom prst="rightArrow">
            <a:avLst/>
          </a:prstGeom>
          <a:noFill/>
          <a:ln w="19050" algn="ctr">
            <a:solidFill>
              <a:srgbClr val="75787B"/>
            </a:solidFill>
            <a:prstDash val="sysDash"/>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smtClean="0">
              <a:solidFill>
                <a:schemeClr val="bg1"/>
              </a:solidFill>
            </a:endParaRPr>
          </a:p>
        </p:txBody>
      </p:sp>
      <p:sp>
        <p:nvSpPr>
          <p:cNvPr id="9" name="TextBox 8"/>
          <p:cNvSpPr txBox="1"/>
          <p:nvPr/>
        </p:nvSpPr>
        <p:spPr>
          <a:xfrm>
            <a:off x="433388" y="1127023"/>
            <a:ext cx="5012069" cy="184666"/>
          </a:xfrm>
          <a:prstGeom prst="rect">
            <a:avLst/>
          </a:prstGeom>
          <a:noFill/>
        </p:spPr>
        <p:txBody>
          <a:bodyPr wrap="square" lIns="0" tIns="0" rIns="0" bIns="0" rtlCol="0">
            <a:spAutoFit/>
          </a:bodyPr>
          <a:lstStyle/>
          <a:p>
            <a:pPr>
              <a:spcBef>
                <a:spcPts val="600"/>
              </a:spcBef>
              <a:buSzPct val="100000"/>
            </a:pPr>
            <a:r>
              <a:rPr lang="en-US" sz="1200" b="1" dirty="0" smtClean="0"/>
              <a:t>Overall Project logic</a:t>
            </a:r>
            <a:endParaRPr lang="en-US" sz="1200" b="1" dirty="0" smtClean="0"/>
          </a:p>
        </p:txBody>
      </p:sp>
      <p:sp>
        <p:nvSpPr>
          <p:cNvPr id="10" name="TextBox 9"/>
          <p:cNvSpPr txBox="1"/>
          <p:nvPr/>
        </p:nvSpPr>
        <p:spPr>
          <a:xfrm>
            <a:off x="426881" y="4039698"/>
            <a:ext cx="5012069" cy="184666"/>
          </a:xfrm>
          <a:prstGeom prst="rect">
            <a:avLst/>
          </a:prstGeom>
          <a:noFill/>
        </p:spPr>
        <p:txBody>
          <a:bodyPr wrap="square" lIns="0" tIns="0" rIns="0" bIns="0" rtlCol="0">
            <a:spAutoFit/>
          </a:bodyPr>
          <a:lstStyle/>
          <a:p>
            <a:pPr>
              <a:spcBef>
                <a:spcPts val="600"/>
              </a:spcBef>
              <a:buSzPct val="100000"/>
            </a:pPr>
            <a:r>
              <a:rPr lang="en-US" sz="1200" b="1" dirty="0" smtClean="0"/>
              <a:t>Detailed </a:t>
            </a:r>
            <a:r>
              <a:rPr lang="en-US" sz="1200" b="1" dirty="0"/>
              <a:t>S</a:t>
            </a:r>
            <a:r>
              <a:rPr lang="en-US" sz="1200" b="1" dirty="0" smtClean="0"/>
              <a:t>tages</a:t>
            </a:r>
            <a:endParaRPr lang="en-US" sz="1200" b="1" dirty="0" smtClean="0"/>
          </a:p>
        </p:txBody>
      </p:sp>
      <p:graphicFrame>
        <p:nvGraphicFramePr>
          <p:cNvPr id="13" name="Table 12"/>
          <p:cNvGraphicFramePr>
            <a:graphicFrameLocks noGrp="1"/>
          </p:cNvGraphicFramePr>
          <p:nvPr>
            <p:extLst>
              <p:ext uri="{D42A27DB-BD31-4B8C-83A1-F6EECF244321}">
                <p14:modId xmlns:p14="http://schemas.microsoft.com/office/powerpoint/2010/main" val="3394359445"/>
              </p:ext>
            </p:extLst>
          </p:nvPr>
        </p:nvGraphicFramePr>
        <p:xfrm>
          <a:off x="433385" y="5450381"/>
          <a:ext cx="9823452" cy="1196340"/>
        </p:xfrm>
        <a:graphic>
          <a:graphicData uri="http://schemas.openxmlformats.org/drawingml/2006/table">
            <a:tbl>
              <a:tblPr>
                <a:tableStyleId>{5C22544A-7EE6-4342-B048-85BDC9FD1C3A}</a:tableStyleId>
              </a:tblPr>
              <a:tblGrid>
                <a:gridCol w="947740">
                  <a:extLst>
                    <a:ext uri="{9D8B030D-6E8A-4147-A177-3AD203B41FA5}">
                      <a16:colId xmlns="" xmlns:a16="http://schemas.microsoft.com/office/drawing/2014/main" val="20000"/>
                    </a:ext>
                  </a:extLst>
                </a:gridCol>
                <a:gridCol w="1123659"/>
                <a:gridCol w="1082773"/>
                <a:gridCol w="1089218">
                  <a:extLst>
                    <a:ext uri="{9D8B030D-6E8A-4147-A177-3AD203B41FA5}">
                      <a16:colId xmlns="" xmlns:a16="http://schemas.microsoft.com/office/drawing/2014/main" val="20002"/>
                    </a:ext>
                  </a:extLst>
                </a:gridCol>
                <a:gridCol w="1076325"/>
                <a:gridCol w="1085850">
                  <a:extLst>
                    <a:ext uri="{9D8B030D-6E8A-4147-A177-3AD203B41FA5}">
                      <a16:colId xmlns="" xmlns:a16="http://schemas.microsoft.com/office/drawing/2014/main" val="20003"/>
                    </a:ext>
                  </a:extLst>
                </a:gridCol>
                <a:gridCol w="1133475"/>
                <a:gridCol w="1085850">
                  <a:extLst>
                    <a:ext uri="{9D8B030D-6E8A-4147-A177-3AD203B41FA5}">
                      <a16:colId xmlns="" xmlns:a16="http://schemas.microsoft.com/office/drawing/2014/main" val="20004"/>
                    </a:ext>
                  </a:extLst>
                </a:gridCol>
                <a:gridCol w="1198562"/>
              </a:tblGrid>
              <a:tr h="1002055">
                <a:tc>
                  <a:txBody>
                    <a:bodyPr/>
                    <a:lstStyle/>
                    <a:p>
                      <a:pPr marL="0" indent="0" algn="ctr">
                        <a:spcBef>
                          <a:spcPts val="300"/>
                        </a:spcBef>
                        <a:buFont typeface="Arial" panose="020B0604020202020204" pitchFamily="34" charset="0"/>
                        <a:buNone/>
                      </a:pPr>
                      <a:r>
                        <a:rPr lang="en-US" sz="900" b="0" noProof="0" dirty="0" smtClean="0">
                          <a:solidFill>
                            <a:schemeClr val="tx1"/>
                          </a:solidFill>
                          <a:latin typeface="Verdana (Body)"/>
                        </a:rPr>
                        <a:t>Planning</a:t>
                      </a:r>
                    </a:p>
                    <a:p>
                      <a:pPr marL="0" indent="0" algn="ctr">
                        <a:spcBef>
                          <a:spcPts val="300"/>
                        </a:spcBef>
                        <a:buFont typeface="Arial" panose="020B0604020202020204" pitchFamily="34" charset="0"/>
                        <a:buNone/>
                      </a:pPr>
                      <a:endParaRPr lang="en-US" sz="900" b="0" noProof="0" dirty="0" smtClean="0">
                        <a:solidFill>
                          <a:schemeClr val="tx1"/>
                        </a:solidFill>
                        <a:latin typeface="Verdana (Body)"/>
                      </a:endParaRPr>
                    </a:p>
                    <a:p>
                      <a:pPr marL="0" indent="0" algn="ctr">
                        <a:spcBef>
                          <a:spcPts val="300"/>
                        </a:spcBef>
                        <a:buFont typeface="Arial" panose="020B0604020202020204" pitchFamily="34" charset="0"/>
                        <a:buNone/>
                      </a:pPr>
                      <a:endParaRPr lang="en-US" sz="1850" b="0" noProof="0" dirty="0" smtClean="0">
                        <a:solidFill>
                          <a:schemeClr val="tx1"/>
                        </a:solidFill>
                        <a:latin typeface="Verdana (Body)"/>
                      </a:endParaRPr>
                    </a:p>
                    <a:p>
                      <a:pPr marL="0" indent="0" algn="ctr">
                        <a:spcBef>
                          <a:spcPts val="300"/>
                        </a:spcBef>
                        <a:buFont typeface="Arial" panose="020B0604020202020204" pitchFamily="34" charset="0"/>
                        <a:buNone/>
                      </a:pPr>
                      <a:endParaRPr lang="en-US" sz="900" b="0" noProof="0" dirty="0" smtClean="0">
                        <a:solidFill>
                          <a:schemeClr val="tx1"/>
                        </a:solidFill>
                        <a:latin typeface="Verdana (Body)"/>
                      </a:endParaRPr>
                    </a:p>
                    <a:p>
                      <a:pPr marL="0" indent="0" algn="ctr">
                        <a:spcBef>
                          <a:spcPts val="300"/>
                        </a:spcBef>
                        <a:buFont typeface="Arial" panose="020B0604020202020204" pitchFamily="34" charset="0"/>
                        <a:buNone/>
                      </a:pPr>
                      <a:r>
                        <a:rPr lang="en-US" sz="900" b="0" noProof="0" dirty="0" smtClean="0">
                          <a:solidFill>
                            <a:schemeClr val="tx1"/>
                          </a:solidFill>
                          <a:latin typeface="Verdana (Body)"/>
                        </a:rPr>
                        <a:t>1 week</a:t>
                      </a:r>
                      <a:endParaRPr lang="uk-UA" sz="900" b="0" noProof="0" dirty="0">
                        <a:solidFill>
                          <a:schemeClr val="tx1"/>
                        </a:solidFill>
                        <a:latin typeface="Verdana (Body)"/>
                      </a:endParaRPr>
                    </a:p>
                  </a:txBody>
                  <a:tcPr marL="99060" marR="99060" marT="99060" marB="99060">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pPr marL="0" indent="0" algn="ctr">
                        <a:spcBef>
                          <a:spcPts val="300"/>
                        </a:spcBef>
                        <a:buFont typeface="Arial" panose="020B0604020202020204" pitchFamily="34" charset="0"/>
                        <a:buNone/>
                      </a:pPr>
                      <a:r>
                        <a:rPr lang="en-US" sz="900" b="0" noProof="0" dirty="0" smtClean="0">
                          <a:solidFill>
                            <a:schemeClr val="tx1"/>
                          </a:solidFill>
                          <a:latin typeface="Verdana (Body)"/>
                        </a:rPr>
                        <a:t>Diagnostics of </a:t>
                      </a:r>
                      <a:r>
                        <a:rPr lang="en-US" sz="900" b="0" noProof="0" dirty="0" smtClean="0">
                          <a:solidFill>
                            <a:schemeClr val="tx1"/>
                          </a:solidFill>
                          <a:latin typeface="Verdana (Body)"/>
                        </a:rPr>
                        <a:t>ICS</a:t>
                      </a:r>
                    </a:p>
                    <a:p>
                      <a:pPr marL="0" indent="0" algn="ctr">
                        <a:spcBef>
                          <a:spcPts val="300"/>
                        </a:spcBef>
                        <a:buFont typeface="Arial" panose="020B0604020202020204" pitchFamily="34" charset="0"/>
                        <a:buNone/>
                      </a:pPr>
                      <a:endParaRPr lang="en-US" sz="900" b="0" noProof="0" dirty="0" smtClean="0">
                        <a:solidFill>
                          <a:schemeClr val="tx1"/>
                        </a:solidFill>
                        <a:latin typeface="Verdana (Body)"/>
                      </a:endParaRPr>
                    </a:p>
                    <a:p>
                      <a:pPr marL="0" indent="0" algn="ctr">
                        <a:spcBef>
                          <a:spcPts val="300"/>
                        </a:spcBef>
                        <a:buFont typeface="Arial" panose="020B0604020202020204" pitchFamily="34" charset="0"/>
                        <a:buNone/>
                      </a:pPr>
                      <a:endParaRPr lang="en-US" sz="2100" b="0" noProof="0" dirty="0" smtClean="0">
                        <a:solidFill>
                          <a:schemeClr val="tx1"/>
                        </a:solidFill>
                        <a:latin typeface="Verdana (Body)"/>
                      </a:endParaRPr>
                    </a:p>
                    <a:p>
                      <a:pPr marL="0" indent="0" algn="ctr">
                        <a:spcBef>
                          <a:spcPts val="300"/>
                        </a:spcBef>
                        <a:buFont typeface="Arial" panose="020B0604020202020204" pitchFamily="34" charset="0"/>
                        <a:buNone/>
                      </a:pPr>
                      <a:r>
                        <a:rPr lang="en-US" sz="900" b="0" noProof="0" dirty="0" smtClean="0">
                          <a:solidFill>
                            <a:schemeClr val="tx1"/>
                          </a:solidFill>
                          <a:latin typeface="Verdana (Body)"/>
                        </a:rPr>
                        <a:t>2</a:t>
                      </a:r>
                      <a:r>
                        <a:rPr lang="en-US" sz="900" b="0" baseline="0" noProof="0" dirty="0" smtClean="0">
                          <a:solidFill>
                            <a:schemeClr val="tx1"/>
                          </a:solidFill>
                          <a:latin typeface="Verdana (Body)"/>
                        </a:rPr>
                        <a:t> weeks</a:t>
                      </a:r>
                      <a:endParaRPr lang="en-US" sz="900" b="0" noProof="0" dirty="0" smtClean="0">
                        <a:solidFill>
                          <a:schemeClr val="tx1"/>
                        </a:solidFill>
                        <a:latin typeface="Verdana (Body)"/>
                      </a:endParaRPr>
                    </a:p>
                  </a:txBody>
                  <a:tcPr marL="99060" marR="99060" marT="99060" marB="99060">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pPr marL="0" marR="0" lvl="0" indent="0" algn="ctr" defTabSz="990571"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sz="900" b="0" noProof="0" dirty="0" smtClean="0">
                          <a:solidFill>
                            <a:schemeClr val="tx1"/>
                          </a:solidFill>
                          <a:latin typeface="Verdana (Body)"/>
                        </a:rPr>
                        <a:t>Developing high-level policies and </a:t>
                      </a:r>
                      <a:r>
                        <a:rPr lang="en-US" sz="900" b="0" noProof="0" dirty="0" smtClean="0">
                          <a:solidFill>
                            <a:schemeClr val="tx1"/>
                          </a:solidFill>
                          <a:latin typeface="Verdana (Body)"/>
                        </a:rPr>
                        <a:t>SOPs</a:t>
                      </a:r>
                    </a:p>
                    <a:p>
                      <a:pPr marL="0" marR="0" lvl="0" indent="0" algn="ctr" defTabSz="990571" rtl="0" eaLnBrk="1" fontAlgn="auto" latinLnBrk="0" hangingPunct="1">
                        <a:lnSpc>
                          <a:spcPct val="100000"/>
                        </a:lnSpc>
                        <a:spcBef>
                          <a:spcPts val="300"/>
                        </a:spcBef>
                        <a:spcAft>
                          <a:spcPts val="0"/>
                        </a:spcAft>
                        <a:buClrTx/>
                        <a:buSzTx/>
                        <a:buFont typeface="Arial" panose="020B0604020202020204" pitchFamily="34" charset="0"/>
                        <a:buNone/>
                        <a:tabLst/>
                        <a:defRPr/>
                      </a:pPr>
                      <a:endParaRPr lang="en-US" sz="2400" b="0" noProof="0" dirty="0" smtClean="0">
                        <a:solidFill>
                          <a:schemeClr val="tx1"/>
                        </a:solidFill>
                        <a:latin typeface="Verdana (Body)"/>
                      </a:endParaRPr>
                    </a:p>
                    <a:p>
                      <a:pPr marL="0" marR="0" lvl="0" indent="0" algn="ctr" defTabSz="990571"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sz="900" b="0" noProof="0" dirty="0" smtClean="0">
                          <a:solidFill>
                            <a:schemeClr val="tx1"/>
                          </a:solidFill>
                          <a:latin typeface="Verdana (Body)"/>
                        </a:rPr>
                        <a:t>2 weeks</a:t>
                      </a:r>
                      <a:endParaRPr lang="uk-UA" sz="900" b="0" noProof="0" dirty="0" smtClean="0">
                        <a:solidFill>
                          <a:schemeClr val="tx1"/>
                        </a:solidFill>
                        <a:latin typeface="Verdana (Body)"/>
                      </a:endParaRPr>
                    </a:p>
                  </a:txBody>
                  <a:tcPr marL="99060" marR="99060" marT="99060" marB="99060">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pPr marL="0" marR="0" lvl="0" indent="0" algn="ctr" defTabSz="990571"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sz="900" b="0" noProof="0" dirty="0" smtClean="0">
                          <a:solidFill>
                            <a:schemeClr val="tx1"/>
                          </a:solidFill>
                          <a:latin typeface="Verdana (Body)"/>
                        </a:rPr>
                        <a:t>Describing business process and internal controls of the </a:t>
                      </a:r>
                      <a:r>
                        <a:rPr lang="en-US" sz="900" b="0" noProof="0" dirty="0" smtClean="0">
                          <a:solidFill>
                            <a:schemeClr val="tx1"/>
                          </a:solidFill>
                          <a:latin typeface="Verdana (Body)"/>
                        </a:rPr>
                        <a:t>Department</a:t>
                      </a:r>
                    </a:p>
                    <a:p>
                      <a:pPr marL="0" marR="0" lvl="0" indent="0" algn="ctr" defTabSz="990571" rtl="0" eaLnBrk="1" fontAlgn="auto" latinLnBrk="0" hangingPunct="1">
                        <a:lnSpc>
                          <a:spcPct val="100000"/>
                        </a:lnSpc>
                        <a:spcBef>
                          <a:spcPts val="300"/>
                        </a:spcBef>
                        <a:spcAft>
                          <a:spcPts val="0"/>
                        </a:spcAft>
                        <a:buClrTx/>
                        <a:buSzTx/>
                        <a:buFont typeface="Arial" panose="020B0604020202020204" pitchFamily="34" charset="0"/>
                        <a:buNone/>
                        <a:tabLst/>
                        <a:defRPr/>
                      </a:pPr>
                      <a:endParaRPr lang="en-US" sz="600" b="0" noProof="0" dirty="0" smtClean="0">
                        <a:solidFill>
                          <a:schemeClr val="tx1"/>
                        </a:solidFill>
                        <a:latin typeface="Verdana (Body)"/>
                      </a:endParaRPr>
                    </a:p>
                    <a:p>
                      <a:pPr marL="0" marR="0" lvl="0" indent="0" algn="ctr" defTabSz="990571"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sz="900" b="0" noProof="0" dirty="0" smtClean="0">
                          <a:solidFill>
                            <a:schemeClr val="tx1"/>
                          </a:solidFill>
                          <a:latin typeface="Verdana (Body)"/>
                        </a:rPr>
                        <a:t>1 week</a:t>
                      </a:r>
                      <a:endParaRPr lang="uk-UA" sz="900" b="0" noProof="0" dirty="0" smtClean="0">
                        <a:solidFill>
                          <a:schemeClr val="tx1"/>
                        </a:solidFill>
                        <a:latin typeface="Verdana (Body)"/>
                      </a:endParaRPr>
                    </a:p>
                  </a:txBody>
                  <a:tcPr marL="99060" marR="99060" marT="99060" marB="99060">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pPr marL="0" marR="0" lvl="0" indent="0" algn="ctr" defTabSz="990571"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sz="900" b="0" noProof="0" dirty="0" smtClean="0">
                          <a:solidFill>
                            <a:schemeClr val="tx1"/>
                          </a:solidFill>
                          <a:latin typeface="Verdana (Body)"/>
                        </a:rPr>
                        <a:t>Describing business process and internal controls of the selected </a:t>
                      </a:r>
                      <a:r>
                        <a:rPr lang="en-US" sz="900" b="0" noProof="0" dirty="0" smtClean="0">
                          <a:solidFill>
                            <a:schemeClr val="tx1"/>
                          </a:solidFill>
                          <a:latin typeface="Verdana (Body)"/>
                        </a:rPr>
                        <a:t>hospital</a:t>
                      </a:r>
                    </a:p>
                    <a:p>
                      <a:pPr marL="0" marR="0" lvl="0" indent="0" algn="ctr" defTabSz="990571"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sz="900" b="0" noProof="0" dirty="0" smtClean="0">
                          <a:solidFill>
                            <a:schemeClr val="tx1"/>
                          </a:solidFill>
                          <a:latin typeface="Verdana (Body)"/>
                        </a:rPr>
                        <a:t>1 week</a:t>
                      </a:r>
                      <a:endParaRPr lang="uk-UA" sz="900" b="0" noProof="0" dirty="0" smtClean="0">
                        <a:solidFill>
                          <a:schemeClr val="tx1"/>
                        </a:solidFill>
                        <a:latin typeface="Verdana (Body)"/>
                      </a:endParaRPr>
                    </a:p>
                  </a:txBody>
                  <a:tcPr marL="99060" marR="99060" marT="99060" marB="99060">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pPr marL="0" marR="0" lvl="0" indent="0" algn="ctr" defTabSz="990571"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sz="900" b="0" noProof="0" dirty="0" smtClean="0">
                          <a:solidFill>
                            <a:schemeClr val="tx1"/>
                          </a:solidFill>
                          <a:latin typeface="Verdana (Body)"/>
                        </a:rPr>
                        <a:t>Developing policies and SOPs for the selected business </a:t>
                      </a:r>
                      <a:r>
                        <a:rPr lang="en-US" sz="900" b="0" noProof="0" dirty="0" smtClean="0">
                          <a:solidFill>
                            <a:schemeClr val="tx1"/>
                          </a:solidFill>
                          <a:latin typeface="Verdana (Body)"/>
                        </a:rPr>
                        <a:t>processes</a:t>
                      </a:r>
                    </a:p>
                    <a:p>
                      <a:pPr marL="0" marR="0" lvl="0" indent="0" algn="ctr" defTabSz="990571"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sz="900" b="0" noProof="0" dirty="0" smtClean="0">
                          <a:solidFill>
                            <a:schemeClr val="tx1"/>
                          </a:solidFill>
                          <a:latin typeface="Verdana (Body)"/>
                        </a:rPr>
                        <a:t>3 weeks</a:t>
                      </a:r>
                      <a:endParaRPr lang="uk-UA" sz="900" b="0" noProof="0" dirty="0" smtClean="0">
                        <a:solidFill>
                          <a:schemeClr val="tx1"/>
                        </a:solidFill>
                        <a:latin typeface="Verdana (Body)"/>
                      </a:endParaRPr>
                    </a:p>
                  </a:txBody>
                  <a:tcPr marL="99060" marR="99060" marT="99060" marB="99060">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pPr marL="0" indent="0" algn="ctr">
                        <a:spcBef>
                          <a:spcPts val="300"/>
                        </a:spcBef>
                        <a:buFont typeface="Arial" panose="020B0604020202020204" pitchFamily="34" charset="0"/>
                        <a:buNone/>
                      </a:pPr>
                      <a:r>
                        <a:rPr lang="en-US" sz="900" b="0" noProof="0" dirty="0" smtClean="0">
                          <a:solidFill>
                            <a:schemeClr val="tx1"/>
                          </a:solidFill>
                          <a:latin typeface="Verdana (Body)"/>
                        </a:rPr>
                        <a:t>Developing system of monitoring and assessing </a:t>
                      </a:r>
                      <a:r>
                        <a:rPr lang="en-US" sz="900" b="0" noProof="0" dirty="0" smtClean="0">
                          <a:solidFill>
                            <a:schemeClr val="tx1"/>
                          </a:solidFill>
                          <a:latin typeface="Verdana (Body)"/>
                        </a:rPr>
                        <a:t>ICS</a:t>
                      </a:r>
                    </a:p>
                    <a:p>
                      <a:pPr marL="0" indent="0" algn="ctr">
                        <a:spcBef>
                          <a:spcPts val="300"/>
                        </a:spcBef>
                        <a:buFont typeface="Arial" panose="020B0604020202020204" pitchFamily="34" charset="0"/>
                        <a:buNone/>
                      </a:pPr>
                      <a:endParaRPr lang="en-US" sz="1500" b="0" noProof="0" dirty="0" smtClean="0">
                        <a:solidFill>
                          <a:schemeClr val="tx1"/>
                        </a:solidFill>
                        <a:latin typeface="Verdana (Body)"/>
                      </a:endParaRPr>
                    </a:p>
                    <a:p>
                      <a:pPr marL="0" indent="0" algn="ctr">
                        <a:spcBef>
                          <a:spcPts val="300"/>
                        </a:spcBef>
                        <a:buFont typeface="Arial" panose="020B0604020202020204" pitchFamily="34" charset="0"/>
                        <a:buNone/>
                      </a:pPr>
                      <a:r>
                        <a:rPr lang="en-US" sz="900" b="0" noProof="0" dirty="0" smtClean="0">
                          <a:solidFill>
                            <a:schemeClr val="tx1"/>
                          </a:solidFill>
                          <a:latin typeface="Verdana (Body)"/>
                        </a:rPr>
                        <a:t>6 weeks</a:t>
                      </a:r>
                      <a:endParaRPr lang="uk-UA" sz="900" b="0" noProof="0" dirty="0">
                        <a:solidFill>
                          <a:schemeClr val="tx1"/>
                        </a:solidFill>
                        <a:latin typeface="Verdana (Body)"/>
                      </a:endParaRPr>
                    </a:p>
                  </a:txBody>
                  <a:tcPr marL="99060" marR="99060" marT="99060" marB="99060">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pPr marL="0" indent="0" algn="ctr">
                        <a:spcBef>
                          <a:spcPts val="300"/>
                        </a:spcBef>
                        <a:buFont typeface="Arial" panose="020B0604020202020204" pitchFamily="34" charset="0"/>
                        <a:buNone/>
                      </a:pPr>
                      <a:r>
                        <a:rPr lang="en-US" sz="900" b="0" noProof="0" dirty="0" smtClean="0">
                          <a:solidFill>
                            <a:schemeClr val="tx1"/>
                          </a:solidFill>
                          <a:latin typeface="Verdana (Body)"/>
                        </a:rPr>
                        <a:t>Pilot testing and correcting </a:t>
                      </a:r>
                      <a:r>
                        <a:rPr lang="en-US" sz="900" b="0" noProof="0" dirty="0" smtClean="0">
                          <a:solidFill>
                            <a:schemeClr val="tx1"/>
                          </a:solidFill>
                          <a:latin typeface="Verdana (Body)"/>
                        </a:rPr>
                        <a:t>deficiencies</a:t>
                      </a:r>
                    </a:p>
                    <a:p>
                      <a:pPr marL="0" indent="0" algn="ctr">
                        <a:spcBef>
                          <a:spcPts val="300"/>
                        </a:spcBef>
                        <a:buFont typeface="Arial" panose="020B0604020202020204" pitchFamily="34" charset="0"/>
                        <a:buNone/>
                      </a:pPr>
                      <a:endParaRPr lang="en-US" sz="900" b="0" noProof="0" dirty="0" smtClean="0">
                        <a:solidFill>
                          <a:schemeClr val="tx1"/>
                        </a:solidFill>
                        <a:latin typeface="Verdana (Body)"/>
                      </a:endParaRPr>
                    </a:p>
                    <a:p>
                      <a:pPr marL="0" indent="0" algn="ctr">
                        <a:spcBef>
                          <a:spcPts val="300"/>
                        </a:spcBef>
                        <a:buFont typeface="Arial" panose="020B0604020202020204" pitchFamily="34" charset="0"/>
                        <a:buNone/>
                      </a:pPr>
                      <a:endParaRPr lang="en-US" sz="1200" b="0" noProof="0" dirty="0" smtClean="0">
                        <a:solidFill>
                          <a:schemeClr val="tx1"/>
                        </a:solidFill>
                        <a:latin typeface="Verdana (Body)"/>
                      </a:endParaRPr>
                    </a:p>
                    <a:p>
                      <a:pPr marL="0" indent="0" algn="ctr">
                        <a:spcBef>
                          <a:spcPts val="300"/>
                        </a:spcBef>
                        <a:buFont typeface="Arial" panose="020B0604020202020204" pitchFamily="34" charset="0"/>
                        <a:buNone/>
                      </a:pPr>
                      <a:r>
                        <a:rPr lang="en-US" sz="900" b="0" noProof="0" dirty="0" smtClean="0">
                          <a:solidFill>
                            <a:schemeClr val="tx1"/>
                          </a:solidFill>
                          <a:latin typeface="Verdana (Body)"/>
                        </a:rPr>
                        <a:t>3 weeks</a:t>
                      </a:r>
                      <a:endParaRPr lang="uk-UA" sz="900" b="0" noProof="0" dirty="0">
                        <a:solidFill>
                          <a:schemeClr val="tx1"/>
                        </a:solidFill>
                        <a:latin typeface="Verdana (Body)"/>
                      </a:endParaRPr>
                    </a:p>
                  </a:txBody>
                  <a:tcPr marL="99060" marR="99060" marT="99060" marB="99060">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tc>
                  <a:txBody>
                    <a:bodyPr/>
                    <a:lstStyle/>
                    <a:p>
                      <a:pPr marL="0" indent="0" algn="ctr">
                        <a:spcBef>
                          <a:spcPts val="300"/>
                        </a:spcBef>
                        <a:buFont typeface="Arial" panose="020B0604020202020204" pitchFamily="34" charset="0"/>
                        <a:buNone/>
                      </a:pPr>
                      <a:r>
                        <a:rPr lang="en-US" sz="900" b="0" noProof="0" dirty="0" smtClean="0">
                          <a:solidFill>
                            <a:schemeClr val="tx1"/>
                          </a:solidFill>
                          <a:latin typeface="Verdana (Body)"/>
                        </a:rPr>
                        <a:t>Rolling out the model to other units and business </a:t>
                      </a:r>
                      <a:r>
                        <a:rPr lang="en-US" sz="900" b="0" noProof="0" dirty="0" smtClean="0">
                          <a:solidFill>
                            <a:schemeClr val="tx1"/>
                          </a:solidFill>
                          <a:latin typeface="Verdana (Body)"/>
                        </a:rPr>
                        <a:t>processes</a:t>
                      </a:r>
                    </a:p>
                    <a:p>
                      <a:pPr marL="0" indent="0" algn="ctr">
                        <a:spcBef>
                          <a:spcPts val="300"/>
                        </a:spcBef>
                        <a:buFont typeface="Arial" panose="020B0604020202020204" pitchFamily="34" charset="0"/>
                        <a:buNone/>
                      </a:pPr>
                      <a:endParaRPr lang="en-US" sz="1400" b="0" noProof="0" dirty="0" smtClean="0">
                        <a:solidFill>
                          <a:schemeClr val="tx1"/>
                        </a:solidFill>
                        <a:latin typeface="Verdana (Body)"/>
                      </a:endParaRPr>
                    </a:p>
                    <a:p>
                      <a:pPr marL="0" indent="0" algn="ctr">
                        <a:spcBef>
                          <a:spcPts val="300"/>
                        </a:spcBef>
                        <a:buFont typeface="Arial" panose="020B0604020202020204" pitchFamily="34" charset="0"/>
                        <a:buNone/>
                      </a:pPr>
                      <a:r>
                        <a:rPr lang="en-US" sz="900" b="0" noProof="0" dirty="0" smtClean="0">
                          <a:solidFill>
                            <a:schemeClr val="tx1"/>
                          </a:solidFill>
                          <a:latin typeface="Verdana (Body)"/>
                        </a:rPr>
                        <a:t>5 weeks</a:t>
                      </a:r>
                      <a:endParaRPr lang="uk-UA" sz="900" b="0" noProof="0" dirty="0">
                        <a:solidFill>
                          <a:schemeClr val="tx1"/>
                        </a:solidFill>
                        <a:latin typeface="Verdana (Body)"/>
                      </a:endParaRPr>
                    </a:p>
                  </a:txBody>
                  <a:tcPr marL="99060" marR="99060" marT="99060" marB="99060">
                    <a:lnL w="12700" cap="flat" cmpd="sng" algn="ctr">
                      <a:solidFill>
                        <a:schemeClr val="tx2"/>
                      </a:solidFill>
                      <a:prstDash val="dash"/>
                      <a:round/>
                      <a:headEnd type="none" w="med" len="med"/>
                      <a:tailEnd type="none" w="med" len="med"/>
                    </a:lnL>
                    <a:lnR w="12700" cap="flat" cmpd="sng" algn="ctr">
                      <a:solidFill>
                        <a:schemeClr val="tx2"/>
                      </a:solidFill>
                      <a:prstDash val="dash"/>
                      <a:round/>
                      <a:headEnd type="none" w="med" len="med"/>
                      <a:tailEnd type="none" w="med" len="med"/>
                    </a:lnR>
                    <a:lnT w="12700" cap="flat" cmpd="sng" algn="ctr">
                      <a:solidFill>
                        <a:schemeClr val="tx2"/>
                      </a:solidFill>
                      <a:prstDash val="dash"/>
                      <a:round/>
                      <a:headEnd type="none" w="med" len="med"/>
                      <a:tailEnd type="none" w="med" len="med"/>
                    </a:lnT>
                    <a:lnB w="12700" cap="flat" cmpd="sng" algn="ctr">
                      <a:solidFill>
                        <a:schemeClr val="tx2"/>
                      </a:solidFill>
                      <a:prstDash val="dash"/>
                      <a:round/>
                      <a:headEnd type="none" w="med" len="med"/>
                      <a:tailEnd type="none" w="med" len="med"/>
                    </a:lnB>
                    <a:noFill/>
                  </a:tcPr>
                </a:tc>
                <a:extLst>
                  <a:ext uri="{0D108BD9-81ED-4DB2-BD59-A6C34878D82A}">
                    <a16:rowId xmlns="" xmlns:a16="http://schemas.microsoft.com/office/drawing/2014/main" val="10000"/>
                  </a:ext>
                </a:extLst>
              </a:tr>
            </a:tbl>
          </a:graphicData>
        </a:graphic>
      </p:graphicFrame>
      <p:sp>
        <p:nvSpPr>
          <p:cNvPr id="14" name="Pentagon 13"/>
          <p:cNvSpPr/>
          <p:nvPr/>
        </p:nvSpPr>
        <p:spPr>
          <a:xfrm>
            <a:off x="433388" y="4737592"/>
            <a:ext cx="1184224" cy="594360"/>
          </a:xfrm>
          <a:prstGeom prst="homePlate">
            <a:avLst/>
          </a:prstGeom>
          <a:ln/>
        </p:spPr>
        <p:style>
          <a:lnRef idx="2">
            <a:schemeClr val="accent6"/>
          </a:lnRef>
          <a:fillRef idx="1">
            <a:schemeClr val="lt1"/>
          </a:fillRef>
          <a:effectRef idx="0">
            <a:schemeClr val="accent6"/>
          </a:effectRef>
          <a:fontRef idx="minor">
            <a:schemeClr val="dk1"/>
          </a:fontRef>
        </p:style>
        <p:txBody>
          <a:bodyPr lIns="96308" tIns="96308" rIns="96308" bIns="96308" rtlCol="0" anchor="ctr"/>
          <a:lstStyle/>
          <a:p>
            <a:pPr algn="ctr"/>
            <a:r>
              <a:rPr lang="en-US" sz="900" dirty="0" smtClean="0">
                <a:solidFill>
                  <a:schemeClr val="tx1"/>
                </a:solidFill>
                <a:latin typeface="+mj-lt"/>
              </a:rPr>
              <a:t>Stage </a:t>
            </a:r>
            <a:r>
              <a:rPr lang="uk-UA" sz="900" dirty="0" smtClean="0">
                <a:solidFill>
                  <a:schemeClr val="tx1"/>
                </a:solidFill>
                <a:latin typeface="+mj-lt"/>
              </a:rPr>
              <a:t>1</a:t>
            </a:r>
            <a:endParaRPr lang="en-US" sz="900" dirty="0">
              <a:solidFill>
                <a:schemeClr val="tx1"/>
              </a:solidFill>
              <a:latin typeface="+mj-lt"/>
            </a:endParaRPr>
          </a:p>
        </p:txBody>
      </p:sp>
      <p:sp>
        <p:nvSpPr>
          <p:cNvPr id="15" name="Chevron 14"/>
          <p:cNvSpPr/>
          <p:nvPr/>
        </p:nvSpPr>
        <p:spPr>
          <a:xfrm>
            <a:off x="1371016" y="4737600"/>
            <a:ext cx="1342703" cy="594360"/>
          </a:xfrm>
          <a:prstGeom prst="chevron">
            <a:avLst>
              <a:gd name="adj" fmla="val 54808"/>
            </a:avLst>
          </a:prstGeom>
          <a:ln>
            <a:solidFill>
              <a:srgbClr val="00A3E0"/>
            </a:solidFill>
          </a:ln>
        </p:spPr>
        <p:style>
          <a:lnRef idx="2">
            <a:schemeClr val="accent3"/>
          </a:lnRef>
          <a:fillRef idx="1">
            <a:schemeClr val="lt1"/>
          </a:fillRef>
          <a:effectRef idx="0">
            <a:schemeClr val="accent3"/>
          </a:effectRef>
          <a:fontRef idx="minor">
            <a:schemeClr val="dk1"/>
          </a:fontRef>
        </p:style>
        <p:txBody>
          <a:bodyPr lIns="96308" tIns="96308" rIns="96308" bIns="96308" rtlCol="0" anchor="ctr"/>
          <a:lstStyle/>
          <a:p>
            <a:r>
              <a:rPr lang="en-US" sz="900" dirty="0" smtClean="0">
                <a:solidFill>
                  <a:schemeClr val="tx1"/>
                </a:solidFill>
              </a:rPr>
              <a:t>Stage </a:t>
            </a:r>
            <a:r>
              <a:rPr lang="uk-UA" sz="900" dirty="0" smtClean="0">
                <a:solidFill>
                  <a:schemeClr val="tx1"/>
                </a:solidFill>
                <a:latin typeface="+mj-lt"/>
              </a:rPr>
              <a:t>2</a:t>
            </a:r>
            <a:endParaRPr lang="en-US" sz="900" dirty="0">
              <a:solidFill>
                <a:schemeClr val="tx1"/>
              </a:solidFill>
              <a:latin typeface="+mj-lt"/>
            </a:endParaRPr>
          </a:p>
        </p:txBody>
      </p:sp>
      <p:sp>
        <p:nvSpPr>
          <p:cNvPr id="16" name="Chevron 15"/>
          <p:cNvSpPr/>
          <p:nvPr/>
        </p:nvSpPr>
        <p:spPr>
          <a:xfrm>
            <a:off x="2461668" y="4735092"/>
            <a:ext cx="1337708" cy="594360"/>
          </a:xfrm>
          <a:prstGeom prst="chevron">
            <a:avLst>
              <a:gd name="adj" fmla="val 51602"/>
            </a:avLst>
          </a:prstGeom>
          <a:ln>
            <a:solidFill>
              <a:srgbClr val="00A3E0"/>
            </a:solidFill>
          </a:ln>
        </p:spPr>
        <p:style>
          <a:lnRef idx="2">
            <a:schemeClr val="accent3"/>
          </a:lnRef>
          <a:fillRef idx="1">
            <a:schemeClr val="lt1"/>
          </a:fillRef>
          <a:effectRef idx="0">
            <a:schemeClr val="accent3"/>
          </a:effectRef>
          <a:fontRef idx="minor">
            <a:schemeClr val="dk1"/>
          </a:fontRef>
        </p:style>
        <p:txBody>
          <a:bodyPr lIns="96308" tIns="96308" rIns="96308" bIns="96308" rtlCol="0" anchor="ctr"/>
          <a:lstStyle/>
          <a:p>
            <a:r>
              <a:rPr lang="en-US" sz="900" dirty="0" smtClean="0">
                <a:solidFill>
                  <a:schemeClr val="tx1"/>
                </a:solidFill>
                <a:latin typeface="+mj-lt"/>
              </a:rPr>
              <a:t>Stage </a:t>
            </a:r>
            <a:r>
              <a:rPr lang="uk-UA" sz="900" dirty="0" smtClean="0">
                <a:solidFill>
                  <a:schemeClr val="tx1"/>
                </a:solidFill>
                <a:latin typeface="+mj-lt"/>
              </a:rPr>
              <a:t>3</a:t>
            </a:r>
            <a:endParaRPr lang="en-US" sz="900" dirty="0">
              <a:solidFill>
                <a:schemeClr val="tx1"/>
              </a:solidFill>
              <a:latin typeface="+mj-lt"/>
            </a:endParaRPr>
          </a:p>
        </p:txBody>
      </p:sp>
      <p:sp>
        <p:nvSpPr>
          <p:cNvPr id="17" name="Chevron 16"/>
          <p:cNvSpPr/>
          <p:nvPr/>
        </p:nvSpPr>
        <p:spPr>
          <a:xfrm>
            <a:off x="4632523" y="4737600"/>
            <a:ext cx="1337708" cy="594360"/>
          </a:xfrm>
          <a:prstGeom prst="chevron">
            <a:avLst>
              <a:gd name="adj" fmla="val 54808"/>
            </a:avLst>
          </a:prstGeom>
          <a:ln>
            <a:solidFill>
              <a:srgbClr val="00A3E0"/>
            </a:solidFill>
          </a:ln>
        </p:spPr>
        <p:style>
          <a:lnRef idx="2">
            <a:schemeClr val="accent3"/>
          </a:lnRef>
          <a:fillRef idx="1">
            <a:schemeClr val="lt1"/>
          </a:fillRef>
          <a:effectRef idx="0">
            <a:schemeClr val="accent3"/>
          </a:effectRef>
          <a:fontRef idx="minor">
            <a:schemeClr val="dk1"/>
          </a:fontRef>
        </p:style>
        <p:txBody>
          <a:bodyPr lIns="96308" tIns="96308" rIns="96308" bIns="96308" rtlCol="0" anchor="ctr"/>
          <a:lstStyle/>
          <a:p>
            <a:r>
              <a:rPr lang="en-US" sz="900" dirty="0" smtClean="0">
                <a:solidFill>
                  <a:schemeClr val="tx1"/>
                </a:solidFill>
                <a:latin typeface="+mj-lt"/>
              </a:rPr>
              <a:t>Stage </a:t>
            </a:r>
            <a:r>
              <a:rPr lang="uk-UA" sz="900" dirty="0" smtClean="0">
                <a:solidFill>
                  <a:schemeClr val="tx1"/>
                </a:solidFill>
                <a:latin typeface="+mj-lt"/>
              </a:rPr>
              <a:t>5</a:t>
            </a:r>
            <a:endParaRPr lang="en-US" sz="900" dirty="0">
              <a:solidFill>
                <a:schemeClr val="tx1"/>
              </a:solidFill>
              <a:latin typeface="+mj-lt"/>
            </a:endParaRPr>
          </a:p>
        </p:txBody>
      </p:sp>
      <p:sp>
        <p:nvSpPr>
          <p:cNvPr id="18" name="Chevron 17"/>
          <p:cNvSpPr/>
          <p:nvPr/>
        </p:nvSpPr>
        <p:spPr>
          <a:xfrm>
            <a:off x="5706612" y="4737600"/>
            <a:ext cx="1337708" cy="594360"/>
          </a:xfrm>
          <a:prstGeom prst="chevron">
            <a:avLst>
              <a:gd name="adj" fmla="val 53205"/>
            </a:avLst>
          </a:prstGeom>
          <a:ln>
            <a:solidFill>
              <a:srgbClr val="00A3E0"/>
            </a:solidFill>
          </a:ln>
        </p:spPr>
        <p:style>
          <a:lnRef idx="2">
            <a:schemeClr val="accent3"/>
          </a:lnRef>
          <a:fillRef idx="1">
            <a:schemeClr val="lt1"/>
          </a:fillRef>
          <a:effectRef idx="0">
            <a:schemeClr val="accent3"/>
          </a:effectRef>
          <a:fontRef idx="minor">
            <a:schemeClr val="dk1"/>
          </a:fontRef>
        </p:style>
        <p:txBody>
          <a:bodyPr lIns="96308" tIns="96308" rIns="96308" bIns="96308" rtlCol="0" anchor="ctr"/>
          <a:lstStyle/>
          <a:p>
            <a:r>
              <a:rPr lang="en-US" sz="900" dirty="0" smtClean="0">
                <a:solidFill>
                  <a:schemeClr val="tx1"/>
                </a:solidFill>
                <a:latin typeface="+mj-lt"/>
              </a:rPr>
              <a:t>Stage </a:t>
            </a:r>
            <a:r>
              <a:rPr lang="uk-UA" sz="900" dirty="0" smtClean="0">
                <a:solidFill>
                  <a:schemeClr val="tx1"/>
                </a:solidFill>
                <a:latin typeface="+mj-lt"/>
              </a:rPr>
              <a:t>6</a:t>
            </a:r>
            <a:endParaRPr lang="en-US" sz="900" dirty="0">
              <a:solidFill>
                <a:schemeClr val="tx1"/>
              </a:solidFill>
              <a:latin typeface="+mj-lt"/>
            </a:endParaRPr>
          </a:p>
        </p:txBody>
      </p:sp>
      <p:sp>
        <p:nvSpPr>
          <p:cNvPr id="19" name="Chevron 18"/>
          <p:cNvSpPr/>
          <p:nvPr/>
        </p:nvSpPr>
        <p:spPr>
          <a:xfrm>
            <a:off x="6787703" y="4737600"/>
            <a:ext cx="1337708" cy="594360"/>
          </a:xfrm>
          <a:prstGeom prst="chevron">
            <a:avLst>
              <a:gd name="adj" fmla="val 51602"/>
            </a:avLst>
          </a:prstGeom>
          <a:ln/>
        </p:spPr>
        <p:style>
          <a:lnRef idx="2">
            <a:schemeClr val="accent1"/>
          </a:lnRef>
          <a:fillRef idx="1">
            <a:schemeClr val="lt1"/>
          </a:fillRef>
          <a:effectRef idx="0">
            <a:schemeClr val="accent1"/>
          </a:effectRef>
          <a:fontRef idx="minor">
            <a:schemeClr val="dk1"/>
          </a:fontRef>
        </p:style>
        <p:txBody>
          <a:bodyPr lIns="96308" tIns="96308" rIns="96308" bIns="96308" rtlCol="0" anchor="ctr"/>
          <a:lstStyle/>
          <a:p>
            <a:r>
              <a:rPr lang="en-US" sz="900" dirty="0" smtClean="0">
                <a:solidFill>
                  <a:schemeClr val="tx1"/>
                </a:solidFill>
                <a:latin typeface="+mj-lt"/>
              </a:rPr>
              <a:t>Stage </a:t>
            </a:r>
            <a:r>
              <a:rPr lang="uk-UA" sz="900" dirty="0" smtClean="0">
                <a:solidFill>
                  <a:schemeClr val="tx1"/>
                </a:solidFill>
                <a:latin typeface="+mj-lt"/>
              </a:rPr>
              <a:t>7</a:t>
            </a:r>
            <a:endParaRPr lang="en-US" sz="900" dirty="0">
              <a:solidFill>
                <a:schemeClr val="tx1"/>
              </a:solidFill>
              <a:latin typeface="+mj-lt"/>
            </a:endParaRPr>
          </a:p>
        </p:txBody>
      </p:sp>
      <p:sp>
        <p:nvSpPr>
          <p:cNvPr id="20" name="Chevron 19"/>
          <p:cNvSpPr/>
          <p:nvPr/>
        </p:nvSpPr>
        <p:spPr>
          <a:xfrm>
            <a:off x="3552320" y="4737591"/>
            <a:ext cx="1337708" cy="594360"/>
          </a:xfrm>
          <a:prstGeom prst="chevron">
            <a:avLst>
              <a:gd name="adj" fmla="val 51603"/>
            </a:avLst>
          </a:prstGeom>
          <a:ln>
            <a:solidFill>
              <a:srgbClr val="00A3E0"/>
            </a:solidFill>
          </a:ln>
        </p:spPr>
        <p:style>
          <a:lnRef idx="2">
            <a:schemeClr val="accent3"/>
          </a:lnRef>
          <a:fillRef idx="1">
            <a:schemeClr val="lt1"/>
          </a:fillRef>
          <a:effectRef idx="0">
            <a:schemeClr val="accent3"/>
          </a:effectRef>
          <a:fontRef idx="minor">
            <a:schemeClr val="dk1"/>
          </a:fontRef>
        </p:style>
        <p:txBody>
          <a:bodyPr lIns="96308" tIns="96308" rIns="96308" bIns="96308" rtlCol="0" anchor="ctr"/>
          <a:lstStyle/>
          <a:p>
            <a:r>
              <a:rPr lang="en-US" sz="900" dirty="0" smtClean="0">
                <a:solidFill>
                  <a:schemeClr val="tx1"/>
                </a:solidFill>
                <a:latin typeface="+mj-lt"/>
              </a:rPr>
              <a:t>Stage </a:t>
            </a:r>
            <a:r>
              <a:rPr lang="uk-UA" sz="900" dirty="0" smtClean="0">
                <a:solidFill>
                  <a:schemeClr val="tx1"/>
                </a:solidFill>
                <a:latin typeface="+mj-lt"/>
              </a:rPr>
              <a:t>4</a:t>
            </a:r>
            <a:endParaRPr lang="en-US" sz="900" dirty="0">
              <a:solidFill>
                <a:schemeClr val="tx1"/>
              </a:solidFill>
              <a:latin typeface="+mj-lt"/>
            </a:endParaRPr>
          </a:p>
        </p:txBody>
      </p:sp>
      <p:sp>
        <p:nvSpPr>
          <p:cNvPr id="21" name="Chevron 20"/>
          <p:cNvSpPr/>
          <p:nvPr/>
        </p:nvSpPr>
        <p:spPr>
          <a:xfrm>
            <a:off x="7865235" y="4735092"/>
            <a:ext cx="1337708" cy="594360"/>
          </a:xfrm>
          <a:prstGeom prst="chevron">
            <a:avLst>
              <a:gd name="adj" fmla="val 53205"/>
            </a:avLst>
          </a:prstGeom>
          <a:ln/>
        </p:spPr>
        <p:style>
          <a:lnRef idx="2">
            <a:schemeClr val="accent2"/>
          </a:lnRef>
          <a:fillRef idx="1">
            <a:schemeClr val="lt1"/>
          </a:fillRef>
          <a:effectRef idx="0">
            <a:schemeClr val="accent2"/>
          </a:effectRef>
          <a:fontRef idx="minor">
            <a:schemeClr val="dk1"/>
          </a:fontRef>
        </p:style>
        <p:txBody>
          <a:bodyPr lIns="96308" tIns="96308" rIns="96308" bIns="96308" rtlCol="0" anchor="ctr"/>
          <a:lstStyle/>
          <a:p>
            <a:r>
              <a:rPr lang="en-US" sz="900" dirty="0" smtClean="0">
                <a:solidFill>
                  <a:schemeClr val="tx1"/>
                </a:solidFill>
                <a:latin typeface="+mj-lt"/>
              </a:rPr>
              <a:t>Stage </a:t>
            </a:r>
            <a:r>
              <a:rPr lang="uk-UA" sz="900" dirty="0" smtClean="0">
                <a:solidFill>
                  <a:schemeClr val="tx1"/>
                </a:solidFill>
                <a:latin typeface="+mj-lt"/>
              </a:rPr>
              <a:t>8</a:t>
            </a:r>
            <a:endParaRPr lang="en-US" sz="900" dirty="0">
              <a:solidFill>
                <a:schemeClr val="tx1"/>
              </a:solidFill>
              <a:latin typeface="+mj-lt"/>
            </a:endParaRPr>
          </a:p>
        </p:txBody>
      </p:sp>
      <p:sp>
        <p:nvSpPr>
          <p:cNvPr id="23" name="Chevron 22"/>
          <p:cNvSpPr/>
          <p:nvPr/>
        </p:nvSpPr>
        <p:spPr>
          <a:xfrm>
            <a:off x="8932778" y="4735092"/>
            <a:ext cx="1337708" cy="594360"/>
          </a:xfrm>
          <a:prstGeom prst="chevron">
            <a:avLst>
              <a:gd name="adj" fmla="val 53205"/>
            </a:avLst>
          </a:prstGeom>
          <a:ln/>
        </p:spPr>
        <p:style>
          <a:lnRef idx="2">
            <a:schemeClr val="accent2"/>
          </a:lnRef>
          <a:fillRef idx="1">
            <a:schemeClr val="lt1"/>
          </a:fillRef>
          <a:effectRef idx="0">
            <a:schemeClr val="accent2"/>
          </a:effectRef>
          <a:fontRef idx="minor">
            <a:schemeClr val="dk1"/>
          </a:fontRef>
        </p:style>
        <p:txBody>
          <a:bodyPr lIns="96308" tIns="96308" rIns="96308" bIns="96308" rtlCol="0" anchor="ctr"/>
          <a:lstStyle/>
          <a:p>
            <a:r>
              <a:rPr lang="en-US" sz="900" dirty="0" smtClean="0">
                <a:solidFill>
                  <a:schemeClr val="tx1"/>
                </a:solidFill>
                <a:latin typeface="+mj-lt"/>
              </a:rPr>
              <a:t>Stage </a:t>
            </a:r>
            <a:r>
              <a:rPr lang="en-US" sz="900" dirty="0" smtClean="0">
                <a:solidFill>
                  <a:schemeClr val="tx1"/>
                </a:solidFill>
                <a:latin typeface="+mj-lt"/>
              </a:rPr>
              <a:t>9</a:t>
            </a:r>
            <a:endParaRPr lang="en-US" sz="900" dirty="0">
              <a:solidFill>
                <a:schemeClr val="tx1"/>
              </a:solidFill>
              <a:latin typeface="+mj-lt"/>
            </a:endParaRPr>
          </a:p>
        </p:txBody>
      </p:sp>
      <p:sp>
        <p:nvSpPr>
          <p:cNvPr id="26" name="Left-Right Arrow 25"/>
          <p:cNvSpPr/>
          <p:nvPr/>
        </p:nvSpPr>
        <p:spPr bwMode="gray">
          <a:xfrm>
            <a:off x="447353" y="4275484"/>
            <a:ext cx="9823133" cy="396000"/>
          </a:xfrm>
          <a:prstGeom prst="leftRightArrow">
            <a:avLst/>
          </a:prstGeom>
          <a:noFill/>
          <a:ln w="19050" algn="ctr">
            <a:solidFill>
              <a:schemeClr val="accent6"/>
            </a:solidFill>
            <a:miter lim="800000"/>
            <a:headEnd/>
            <a:tailEnd/>
          </a:ln>
        </p:spPr>
        <p:txBody>
          <a:bodyPr wrap="square" lIns="88900" tIns="88900" rIns="88900" bIns="88900" rtlCol="0" anchor="ctr"/>
          <a:lstStyle/>
          <a:p>
            <a:pPr algn="ctr">
              <a:lnSpc>
                <a:spcPct val="106000"/>
              </a:lnSpc>
              <a:buFont typeface="Wingdings 2" pitchFamily="18" charset="2"/>
              <a:buNone/>
            </a:pPr>
            <a:r>
              <a:rPr lang="en-US" sz="1200" dirty="0" smtClean="0"/>
              <a:t>6 months</a:t>
            </a:r>
            <a:endParaRPr lang="en-US" sz="1200" dirty="0" smtClean="0"/>
          </a:p>
        </p:txBody>
      </p:sp>
      <p:sp>
        <p:nvSpPr>
          <p:cNvPr id="27" name="TextBox 26"/>
          <p:cNvSpPr txBox="1"/>
          <p:nvPr/>
        </p:nvSpPr>
        <p:spPr>
          <a:xfrm>
            <a:off x="429576" y="3148077"/>
            <a:ext cx="2506035" cy="186042"/>
          </a:xfrm>
          <a:prstGeom prst="rect">
            <a:avLst/>
          </a:prstGeom>
          <a:noFill/>
        </p:spPr>
        <p:txBody>
          <a:bodyPr wrap="square" lIns="0" tIns="0" rIns="0" bIns="0" rtlCol="0">
            <a:spAutoFit/>
          </a:bodyPr>
          <a:lstStyle/>
          <a:p>
            <a:pPr>
              <a:spcBef>
                <a:spcPts val="600"/>
              </a:spcBef>
              <a:buSzPct val="100000"/>
            </a:pPr>
            <a:r>
              <a:rPr lang="en-US" sz="1200" dirty="0" smtClean="0"/>
              <a:t>Cost of the stage*: USD </a:t>
            </a:r>
            <a:r>
              <a:rPr lang="uk-UA" sz="1200" dirty="0" smtClean="0"/>
              <a:t>79</a:t>
            </a:r>
            <a:r>
              <a:rPr lang="en-US" sz="1200" dirty="0" smtClean="0"/>
              <a:t>,000 </a:t>
            </a:r>
            <a:endParaRPr lang="en-US" sz="1200" dirty="0" smtClean="0"/>
          </a:p>
        </p:txBody>
      </p:sp>
      <p:sp>
        <p:nvSpPr>
          <p:cNvPr id="28" name="TextBox 27"/>
          <p:cNvSpPr txBox="1"/>
          <p:nvPr/>
        </p:nvSpPr>
        <p:spPr>
          <a:xfrm>
            <a:off x="4178878" y="3153484"/>
            <a:ext cx="2506035" cy="186042"/>
          </a:xfrm>
          <a:prstGeom prst="rect">
            <a:avLst/>
          </a:prstGeom>
          <a:noFill/>
        </p:spPr>
        <p:txBody>
          <a:bodyPr wrap="square" lIns="0" tIns="0" rIns="0" bIns="0" rtlCol="0">
            <a:spAutoFit/>
          </a:bodyPr>
          <a:lstStyle/>
          <a:p>
            <a:pPr>
              <a:spcBef>
                <a:spcPts val="600"/>
              </a:spcBef>
              <a:buSzPct val="100000"/>
            </a:pPr>
            <a:r>
              <a:rPr lang="en-US" sz="1200" dirty="0" smtClean="0"/>
              <a:t>Cost of the stage*: USD </a:t>
            </a:r>
            <a:r>
              <a:rPr lang="uk-UA" sz="1200" dirty="0" smtClean="0"/>
              <a:t>53</a:t>
            </a:r>
            <a:r>
              <a:rPr lang="en-US" sz="1200" dirty="0" smtClean="0"/>
              <a:t>,000 </a:t>
            </a:r>
            <a:endParaRPr lang="en-US" sz="1200" dirty="0" smtClean="0"/>
          </a:p>
        </p:txBody>
      </p:sp>
      <p:sp>
        <p:nvSpPr>
          <p:cNvPr id="29" name="TextBox 28"/>
          <p:cNvSpPr txBox="1"/>
          <p:nvPr/>
        </p:nvSpPr>
        <p:spPr>
          <a:xfrm>
            <a:off x="7757468" y="3148077"/>
            <a:ext cx="2736361" cy="184666"/>
          </a:xfrm>
          <a:prstGeom prst="rect">
            <a:avLst/>
          </a:prstGeom>
          <a:noFill/>
        </p:spPr>
        <p:txBody>
          <a:bodyPr wrap="square" lIns="0" tIns="0" rIns="0" bIns="0" rtlCol="0">
            <a:spAutoFit/>
          </a:bodyPr>
          <a:lstStyle/>
          <a:p>
            <a:pPr>
              <a:spcBef>
                <a:spcPts val="600"/>
              </a:spcBef>
              <a:buSzPct val="100000"/>
            </a:pPr>
            <a:r>
              <a:rPr lang="en-US" sz="1200" dirty="0" smtClean="0"/>
              <a:t>Cost of the stage*: USD 18,000** </a:t>
            </a:r>
            <a:endParaRPr lang="en-US" sz="1200" dirty="0" smtClean="0"/>
          </a:p>
        </p:txBody>
      </p:sp>
      <p:sp>
        <p:nvSpPr>
          <p:cNvPr id="30" name="TextBox 29"/>
          <p:cNvSpPr txBox="1"/>
          <p:nvPr/>
        </p:nvSpPr>
        <p:spPr>
          <a:xfrm>
            <a:off x="447353" y="3453068"/>
            <a:ext cx="7009204" cy="553998"/>
          </a:xfrm>
          <a:prstGeom prst="rect">
            <a:avLst/>
          </a:prstGeom>
          <a:noFill/>
        </p:spPr>
        <p:txBody>
          <a:bodyPr wrap="square" lIns="0" tIns="0" rIns="0" bIns="0" rtlCol="0">
            <a:spAutoFit/>
          </a:bodyPr>
          <a:lstStyle/>
          <a:p>
            <a:pPr>
              <a:buSzPct val="100000"/>
            </a:pPr>
            <a:r>
              <a:rPr lang="en-US" sz="900" dirty="0" smtClean="0">
                <a:solidFill>
                  <a:schemeClr val="accent6"/>
                </a:solidFill>
              </a:rPr>
              <a:t>Total Project cost net of VAT: USD 150,000</a:t>
            </a:r>
          </a:p>
          <a:p>
            <a:pPr>
              <a:buSzPct val="100000"/>
            </a:pPr>
            <a:r>
              <a:rPr lang="en-US" sz="900" dirty="0" smtClean="0">
                <a:solidFill>
                  <a:schemeClr val="accent6"/>
                </a:solidFill>
              </a:rPr>
              <a:t>‘*   Amounts net of VAT</a:t>
            </a:r>
          </a:p>
          <a:p>
            <a:pPr>
              <a:buSzPct val="100000"/>
            </a:pPr>
            <a:r>
              <a:rPr lang="en-US" sz="900" dirty="0" smtClean="0">
                <a:solidFill>
                  <a:schemeClr val="accent6"/>
                </a:solidFill>
              </a:rPr>
              <a:t>‘** Amount includes methodological support of consultants</a:t>
            </a:r>
            <a:endParaRPr lang="en-US" sz="900" dirty="0" smtClean="0">
              <a:solidFill>
                <a:schemeClr val="accent6"/>
              </a:solidFill>
            </a:endParaRPr>
          </a:p>
          <a:p>
            <a:pPr marL="171450" indent="-171450">
              <a:buSzPct val="100000"/>
              <a:buFont typeface="Arial" panose="020B0604020202020204" pitchFamily="34" charset="0"/>
              <a:buChar char="•"/>
            </a:pPr>
            <a:endParaRPr lang="en-US" sz="900" dirty="0" smtClean="0">
              <a:solidFill>
                <a:schemeClr val="accent6"/>
              </a:solidFill>
            </a:endParaRPr>
          </a:p>
        </p:txBody>
      </p:sp>
    </p:spTree>
    <p:extLst>
      <p:ext uri="{BB962C8B-B14F-4D97-AF65-F5344CB8AC3E}">
        <p14:creationId xmlns:p14="http://schemas.microsoft.com/office/powerpoint/2010/main" val="197771704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Correlation of ICS components </a:t>
            </a:r>
            <a:r>
              <a:rPr lang="en-US" dirty="0" smtClean="0"/>
              <a:t>as per COSO Integrated Framework </a:t>
            </a:r>
            <a:r>
              <a:rPr lang="en-US" dirty="0" smtClean="0"/>
              <a:t>to </a:t>
            </a:r>
            <a:r>
              <a:rPr lang="en-US" dirty="0" smtClean="0"/>
              <a:t>Stages </a:t>
            </a:r>
            <a:r>
              <a:rPr lang="en-US" dirty="0" smtClean="0"/>
              <a:t>of the Project</a:t>
            </a:r>
            <a:r>
              <a:rPr lang="uk-UA" dirty="0" smtClean="0"/>
              <a:t> </a:t>
            </a:r>
            <a:br>
              <a:rPr lang="uk-UA" dirty="0" smtClean="0"/>
            </a:br>
            <a:r>
              <a:rPr lang="uk-UA" dirty="0" smtClean="0"/>
              <a:t/>
            </a:r>
            <a:br>
              <a:rPr lang="uk-UA" dirty="0" smtClean="0"/>
            </a:br>
            <a:endParaRPr lang="uk-UA" dirty="0"/>
          </a:p>
        </p:txBody>
      </p:sp>
      <p:grpSp>
        <p:nvGrpSpPr>
          <p:cNvPr id="4" name="Group 76"/>
          <p:cNvGrpSpPr/>
          <p:nvPr/>
        </p:nvGrpSpPr>
        <p:grpSpPr>
          <a:xfrm>
            <a:off x="6311145" y="1400955"/>
            <a:ext cx="233661" cy="237102"/>
            <a:chOff x="6113463" y="2813050"/>
            <a:chExt cx="642938" cy="625476"/>
          </a:xfrm>
          <a:solidFill>
            <a:srgbClr val="FFFFFF"/>
          </a:solidFill>
        </p:grpSpPr>
        <p:sp>
          <p:nvSpPr>
            <p:cNvPr id="78" name="Freeform 369"/>
            <p:cNvSpPr>
              <a:spLocks noEditPoints="1"/>
            </p:cNvSpPr>
            <p:nvPr/>
          </p:nvSpPr>
          <p:spPr bwMode="auto">
            <a:xfrm>
              <a:off x="6413501" y="3097213"/>
              <a:ext cx="342900" cy="341313"/>
            </a:xfrm>
            <a:custGeom>
              <a:avLst/>
              <a:gdLst>
                <a:gd name="T0" fmla="*/ 97 w 117"/>
                <a:gd name="T1" fmla="*/ 117 h 117"/>
                <a:gd name="T2" fmla="*/ 97 w 117"/>
                <a:gd name="T3" fmla="*/ 117 h 117"/>
                <a:gd name="T4" fmla="*/ 85 w 117"/>
                <a:gd name="T5" fmla="*/ 111 h 117"/>
                <a:gd name="T6" fmla="*/ 0 w 117"/>
                <a:gd name="T7" fmla="*/ 26 h 117"/>
                <a:gd name="T8" fmla="*/ 26 w 117"/>
                <a:gd name="T9" fmla="*/ 0 h 117"/>
                <a:gd name="T10" fmla="*/ 111 w 117"/>
                <a:gd name="T11" fmla="*/ 85 h 117"/>
                <a:gd name="T12" fmla="*/ 116 w 117"/>
                <a:gd name="T13" fmla="*/ 96 h 117"/>
                <a:gd name="T14" fmla="*/ 113 w 117"/>
                <a:gd name="T15" fmla="*/ 107 h 117"/>
                <a:gd name="T16" fmla="*/ 106 w 117"/>
                <a:gd name="T17" fmla="*/ 113 h 117"/>
                <a:gd name="T18" fmla="*/ 97 w 117"/>
                <a:gd name="T19" fmla="*/ 117 h 117"/>
                <a:gd name="T20" fmla="*/ 17 w 117"/>
                <a:gd name="T21" fmla="*/ 26 h 117"/>
                <a:gd name="T22" fmla="*/ 93 w 117"/>
                <a:gd name="T23" fmla="*/ 103 h 117"/>
                <a:gd name="T24" fmla="*/ 97 w 117"/>
                <a:gd name="T25" fmla="*/ 105 h 117"/>
                <a:gd name="T26" fmla="*/ 97 w 117"/>
                <a:gd name="T27" fmla="*/ 105 h 117"/>
                <a:gd name="T28" fmla="*/ 98 w 117"/>
                <a:gd name="T29" fmla="*/ 105 h 117"/>
                <a:gd name="T30" fmla="*/ 104 w 117"/>
                <a:gd name="T31" fmla="*/ 98 h 117"/>
                <a:gd name="T32" fmla="*/ 102 w 117"/>
                <a:gd name="T33" fmla="*/ 94 h 117"/>
                <a:gd name="T34" fmla="*/ 26 w 117"/>
                <a:gd name="T35" fmla="*/ 17 h 117"/>
                <a:gd name="T36" fmla="*/ 17 w 117"/>
                <a:gd name="T37"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7" h="117">
                  <a:moveTo>
                    <a:pt x="97" y="117"/>
                  </a:moveTo>
                  <a:cubicBezTo>
                    <a:pt x="97" y="117"/>
                    <a:pt x="97" y="117"/>
                    <a:pt x="97" y="117"/>
                  </a:cubicBezTo>
                  <a:cubicBezTo>
                    <a:pt x="93" y="117"/>
                    <a:pt x="88" y="115"/>
                    <a:pt x="85" y="111"/>
                  </a:cubicBezTo>
                  <a:cubicBezTo>
                    <a:pt x="0" y="26"/>
                    <a:pt x="0" y="26"/>
                    <a:pt x="0" y="26"/>
                  </a:cubicBezTo>
                  <a:cubicBezTo>
                    <a:pt x="26" y="0"/>
                    <a:pt x="26" y="0"/>
                    <a:pt x="26" y="0"/>
                  </a:cubicBezTo>
                  <a:cubicBezTo>
                    <a:pt x="111" y="85"/>
                    <a:pt x="111" y="85"/>
                    <a:pt x="111" y="85"/>
                  </a:cubicBezTo>
                  <a:cubicBezTo>
                    <a:pt x="114" y="88"/>
                    <a:pt x="116" y="92"/>
                    <a:pt x="116" y="96"/>
                  </a:cubicBezTo>
                  <a:cubicBezTo>
                    <a:pt x="117" y="100"/>
                    <a:pt x="116" y="104"/>
                    <a:pt x="113" y="107"/>
                  </a:cubicBezTo>
                  <a:cubicBezTo>
                    <a:pt x="106" y="113"/>
                    <a:pt x="106" y="113"/>
                    <a:pt x="106" y="113"/>
                  </a:cubicBezTo>
                  <a:cubicBezTo>
                    <a:pt x="104" y="115"/>
                    <a:pt x="101" y="117"/>
                    <a:pt x="97" y="117"/>
                  </a:cubicBezTo>
                  <a:close/>
                  <a:moveTo>
                    <a:pt x="17" y="26"/>
                  </a:moveTo>
                  <a:cubicBezTo>
                    <a:pt x="93" y="103"/>
                    <a:pt x="93" y="103"/>
                    <a:pt x="93" y="103"/>
                  </a:cubicBezTo>
                  <a:cubicBezTo>
                    <a:pt x="95" y="104"/>
                    <a:pt x="97" y="105"/>
                    <a:pt x="97" y="105"/>
                  </a:cubicBezTo>
                  <a:cubicBezTo>
                    <a:pt x="97" y="105"/>
                    <a:pt x="97" y="105"/>
                    <a:pt x="97" y="105"/>
                  </a:cubicBezTo>
                  <a:cubicBezTo>
                    <a:pt x="98" y="105"/>
                    <a:pt x="98" y="105"/>
                    <a:pt x="98" y="105"/>
                  </a:cubicBezTo>
                  <a:cubicBezTo>
                    <a:pt x="104" y="98"/>
                    <a:pt x="104" y="98"/>
                    <a:pt x="104" y="98"/>
                  </a:cubicBezTo>
                  <a:cubicBezTo>
                    <a:pt x="104" y="98"/>
                    <a:pt x="104" y="96"/>
                    <a:pt x="102" y="94"/>
                  </a:cubicBezTo>
                  <a:cubicBezTo>
                    <a:pt x="26" y="17"/>
                    <a:pt x="26" y="17"/>
                    <a:pt x="26" y="17"/>
                  </a:cubicBezTo>
                  <a:lnTo>
                    <a:pt x="17"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pPr defTabSz="1042580">
                <a:defRPr/>
              </a:pPr>
              <a:endParaRPr lang="uk-UA" sz="1600" kern="0" dirty="0" smtClean="0">
                <a:solidFill>
                  <a:prstClr val="black"/>
                </a:solidFill>
                <a:latin typeface="+mj-lt"/>
              </a:endParaRPr>
            </a:p>
          </p:txBody>
        </p:sp>
        <p:sp>
          <p:nvSpPr>
            <p:cNvPr id="79" name="Freeform 370"/>
            <p:cNvSpPr>
              <a:spLocks noEditPoints="1"/>
            </p:cNvSpPr>
            <p:nvPr/>
          </p:nvSpPr>
          <p:spPr bwMode="auto">
            <a:xfrm>
              <a:off x="6113463" y="2813050"/>
              <a:ext cx="393700" cy="361950"/>
            </a:xfrm>
            <a:custGeom>
              <a:avLst/>
              <a:gdLst>
                <a:gd name="T0" fmla="*/ 68 w 135"/>
                <a:gd name="T1" fmla="*/ 124 h 124"/>
                <a:gd name="T2" fmla="*/ 24 w 135"/>
                <a:gd name="T3" fmla="*/ 106 h 124"/>
                <a:gd name="T4" fmla="*/ 24 w 135"/>
                <a:gd name="T5" fmla="*/ 18 h 124"/>
                <a:gd name="T6" fmla="*/ 68 w 135"/>
                <a:gd name="T7" fmla="*/ 0 h 124"/>
                <a:gd name="T8" fmla="*/ 111 w 135"/>
                <a:gd name="T9" fmla="*/ 18 h 124"/>
                <a:gd name="T10" fmla="*/ 111 w 135"/>
                <a:gd name="T11" fmla="*/ 106 h 124"/>
                <a:gd name="T12" fmla="*/ 68 w 135"/>
                <a:gd name="T13" fmla="*/ 124 h 124"/>
                <a:gd name="T14" fmla="*/ 68 w 135"/>
                <a:gd name="T15" fmla="*/ 12 h 124"/>
                <a:gd name="T16" fmla="*/ 32 w 135"/>
                <a:gd name="T17" fmla="*/ 27 h 124"/>
                <a:gd name="T18" fmla="*/ 32 w 135"/>
                <a:gd name="T19" fmla="*/ 97 h 124"/>
                <a:gd name="T20" fmla="*/ 68 w 135"/>
                <a:gd name="T21" fmla="*/ 112 h 124"/>
                <a:gd name="T22" fmla="*/ 103 w 135"/>
                <a:gd name="T23" fmla="*/ 97 h 124"/>
                <a:gd name="T24" fmla="*/ 103 w 135"/>
                <a:gd name="T25" fmla="*/ 27 h 124"/>
                <a:gd name="T26" fmla="*/ 68 w 135"/>
                <a:gd name="T2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5" h="124">
                  <a:moveTo>
                    <a:pt x="68" y="124"/>
                  </a:moveTo>
                  <a:cubicBezTo>
                    <a:pt x="51" y="124"/>
                    <a:pt x="35" y="117"/>
                    <a:pt x="24" y="106"/>
                  </a:cubicBezTo>
                  <a:cubicBezTo>
                    <a:pt x="0" y="81"/>
                    <a:pt x="0" y="42"/>
                    <a:pt x="24" y="18"/>
                  </a:cubicBezTo>
                  <a:cubicBezTo>
                    <a:pt x="35" y="6"/>
                    <a:pt x="51" y="0"/>
                    <a:pt x="68" y="0"/>
                  </a:cubicBezTo>
                  <a:cubicBezTo>
                    <a:pt x="84" y="0"/>
                    <a:pt x="100" y="6"/>
                    <a:pt x="111" y="18"/>
                  </a:cubicBezTo>
                  <a:cubicBezTo>
                    <a:pt x="135" y="42"/>
                    <a:pt x="135" y="81"/>
                    <a:pt x="111" y="106"/>
                  </a:cubicBezTo>
                  <a:cubicBezTo>
                    <a:pt x="100" y="117"/>
                    <a:pt x="84" y="124"/>
                    <a:pt x="68" y="124"/>
                  </a:cubicBezTo>
                  <a:close/>
                  <a:moveTo>
                    <a:pt x="68" y="12"/>
                  </a:moveTo>
                  <a:cubicBezTo>
                    <a:pt x="54" y="12"/>
                    <a:pt x="42" y="17"/>
                    <a:pt x="32" y="27"/>
                  </a:cubicBezTo>
                  <a:cubicBezTo>
                    <a:pt x="13" y="46"/>
                    <a:pt x="13" y="78"/>
                    <a:pt x="32" y="97"/>
                  </a:cubicBezTo>
                  <a:cubicBezTo>
                    <a:pt x="42" y="107"/>
                    <a:pt x="54" y="112"/>
                    <a:pt x="68" y="112"/>
                  </a:cubicBezTo>
                  <a:cubicBezTo>
                    <a:pt x="81" y="112"/>
                    <a:pt x="93" y="107"/>
                    <a:pt x="103" y="97"/>
                  </a:cubicBezTo>
                  <a:cubicBezTo>
                    <a:pt x="122" y="78"/>
                    <a:pt x="122" y="46"/>
                    <a:pt x="103" y="27"/>
                  </a:cubicBezTo>
                  <a:cubicBezTo>
                    <a:pt x="93" y="17"/>
                    <a:pt x="81" y="12"/>
                    <a:pt x="6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pPr defTabSz="1042580">
                <a:defRPr/>
              </a:pPr>
              <a:endParaRPr lang="uk-UA" sz="1600" kern="0" dirty="0" smtClean="0">
                <a:solidFill>
                  <a:prstClr val="black"/>
                </a:solidFill>
                <a:latin typeface="+mj-lt"/>
              </a:endParaRPr>
            </a:p>
          </p:txBody>
        </p:sp>
        <p:sp>
          <p:nvSpPr>
            <p:cNvPr id="80" name="Freeform 371"/>
            <p:cNvSpPr>
              <a:spLocks/>
            </p:cNvSpPr>
            <p:nvPr/>
          </p:nvSpPr>
          <p:spPr bwMode="auto">
            <a:xfrm>
              <a:off x="6176963" y="2874963"/>
              <a:ext cx="141288" cy="201613"/>
            </a:xfrm>
            <a:custGeom>
              <a:avLst/>
              <a:gdLst>
                <a:gd name="T0" fmla="*/ 20 w 48"/>
                <a:gd name="T1" fmla="*/ 69 h 69"/>
                <a:gd name="T2" fmla="*/ 15 w 48"/>
                <a:gd name="T3" fmla="*/ 67 h 69"/>
                <a:gd name="T4" fmla="*/ 15 w 48"/>
                <a:gd name="T5" fmla="*/ 12 h 69"/>
                <a:gd name="T6" fmla="*/ 42 w 48"/>
                <a:gd name="T7" fmla="*/ 0 h 69"/>
                <a:gd name="T8" fmla="*/ 42 w 48"/>
                <a:gd name="T9" fmla="*/ 0 h 69"/>
                <a:gd name="T10" fmla="*/ 48 w 48"/>
                <a:gd name="T11" fmla="*/ 6 h 69"/>
                <a:gd name="T12" fmla="*/ 43 w 48"/>
                <a:gd name="T13" fmla="*/ 12 h 69"/>
                <a:gd name="T14" fmla="*/ 24 w 48"/>
                <a:gd name="T15" fmla="*/ 20 h 69"/>
                <a:gd name="T16" fmla="*/ 24 w 48"/>
                <a:gd name="T17" fmla="*/ 59 h 69"/>
                <a:gd name="T18" fmla="*/ 24 w 48"/>
                <a:gd name="T19" fmla="*/ 67 h 69"/>
                <a:gd name="T20" fmla="*/ 20 w 48"/>
                <a:gd name="T2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69">
                  <a:moveTo>
                    <a:pt x="20" y="69"/>
                  </a:moveTo>
                  <a:cubicBezTo>
                    <a:pt x="18" y="69"/>
                    <a:pt x="16" y="68"/>
                    <a:pt x="15" y="67"/>
                  </a:cubicBezTo>
                  <a:cubicBezTo>
                    <a:pt x="0" y="52"/>
                    <a:pt x="0" y="27"/>
                    <a:pt x="15" y="12"/>
                  </a:cubicBezTo>
                  <a:cubicBezTo>
                    <a:pt x="23" y="5"/>
                    <a:pt x="32" y="1"/>
                    <a:pt x="42" y="0"/>
                  </a:cubicBezTo>
                  <a:cubicBezTo>
                    <a:pt x="42" y="0"/>
                    <a:pt x="42" y="0"/>
                    <a:pt x="42" y="0"/>
                  </a:cubicBezTo>
                  <a:cubicBezTo>
                    <a:pt x="46" y="0"/>
                    <a:pt x="48" y="3"/>
                    <a:pt x="48" y="6"/>
                  </a:cubicBezTo>
                  <a:cubicBezTo>
                    <a:pt x="48" y="10"/>
                    <a:pt x="46" y="12"/>
                    <a:pt x="43" y="12"/>
                  </a:cubicBezTo>
                  <a:cubicBezTo>
                    <a:pt x="35" y="12"/>
                    <a:pt x="29" y="15"/>
                    <a:pt x="24" y="20"/>
                  </a:cubicBezTo>
                  <a:cubicBezTo>
                    <a:pt x="13" y="31"/>
                    <a:pt x="13" y="48"/>
                    <a:pt x="24" y="59"/>
                  </a:cubicBezTo>
                  <a:cubicBezTo>
                    <a:pt x="26" y="61"/>
                    <a:pt x="26" y="65"/>
                    <a:pt x="24" y="67"/>
                  </a:cubicBezTo>
                  <a:cubicBezTo>
                    <a:pt x="23" y="68"/>
                    <a:pt x="21" y="69"/>
                    <a:pt x="20"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pPr defTabSz="1042580">
                <a:defRPr/>
              </a:pPr>
              <a:endParaRPr lang="uk-UA" sz="1600" kern="0" dirty="0" smtClean="0">
                <a:solidFill>
                  <a:prstClr val="black"/>
                </a:solidFill>
                <a:latin typeface="+mj-lt"/>
              </a:endParaRPr>
            </a:p>
          </p:txBody>
        </p:sp>
        <p:sp>
          <p:nvSpPr>
            <p:cNvPr id="81" name="Freeform 372"/>
            <p:cNvSpPr>
              <a:spLocks/>
            </p:cNvSpPr>
            <p:nvPr/>
          </p:nvSpPr>
          <p:spPr bwMode="auto">
            <a:xfrm>
              <a:off x="6378576" y="3062288"/>
              <a:ext cx="146050" cy="146050"/>
            </a:xfrm>
            <a:custGeom>
              <a:avLst/>
              <a:gdLst>
                <a:gd name="T0" fmla="*/ 6 w 50"/>
                <a:gd name="T1" fmla="*/ 50 h 50"/>
                <a:gd name="T2" fmla="*/ 1 w 50"/>
                <a:gd name="T3" fmla="*/ 46 h 50"/>
                <a:gd name="T4" fmla="*/ 4 w 50"/>
                <a:gd name="T5" fmla="*/ 38 h 50"/>
                <a:gd name="T6" fmla="*/ 25 w 50"/>
                <a:gd name="T7" fmla="*/ 25 h 50"/>
                <a:gd name="T8" fmla="*/ 38 w 50"/>
                <a:gd name="T9" fmla="*/ 5 h 50"/>
                <a:gd name="T10" fmla="*/ 46 w 50"/>
                <a:gd name="T11" fmla="*/ 1 h 50"/>
                <a:gd name="T12" fmla="*/ 49 w 50"/>
                <a:gd name="T13" fmla="*/ 9 h 50"/>
                <a:gd name="T14" fmla="*/ 33 w 50"/>
                <a:gd name="T15" fmla="*/ 34 h 50"/>
                <a:gd name="T16" fmla="*/ 8 w 50"/>
                <a:gd name="T17" fmla="*/ 50 h 50"/>
                <a:gd name="T18" fmla="*/ 6 w 50"/>
                <a:gd name="T19"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6" y="50"/>
                  </a:moveTo>
                  <a:cubicBezTo>
                    <a:pt x="4" y="50"/>
                    <a:pt x="1" y="48"/>
                    <a:pt x="1" y="46"/>
                  </a:cubicBezTo>
                  <a:cubicBezTo>
                    <a:pt x="0" y="43"/>
                    <a:pt x="1" y="39"/>
                    <a:pt x="4" y="38"/>
                  </a:cubicBezTo>
                  <a:cubicBezTo>
                    <a:pt x="11" y="36"/>
                    <a:pt x="19" y="31"/>
                    <a:pt x="25" y="25"/>
                  </a:cubicBezTo>
                  <a:cubicBezTo>
                    <a:pt x="31" y="19"/>
                    <a:pt x="36" y="12"/>
                    <a:pt x="38" y="5"/>
                  </a:cubicBezTo>
                  <a:cubicBezTo>
                    <a:pt x="39" y="1"/>
                    <a:pt x="43" y="0"/>
                    <a:pt x="46" y="1"/>
                  </a:cubicBezTo>
                  <a:cubicBezTo>
                    <a:pt x="49" y="2"/>
                    <a:pt x="50" y="5"/>
                    <a:pt x="49" y="9"/>
                  </a:cubicBezTo>
                  <a:cubicBezTo>
                    <a:pt x="46" y="17"/>
                    <a:pt x="41" y="26"/>
                    <a:pt x="33" y="34"/>
                  </a:cubicBezTo>
                  <a:cubicBezTo>
                    <a:pt x="26" y="41"/>
                    <a:pt x="17" y="47"/>
                    <a:pt x="8" y="50"/>
                  </a:cubicBezTo>
                  <a:cubicBezTo>
                    <a:pt x="8" y="50"/>
                    <a:pt x="7" y="50"/>
                    <a:pt x="6"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p>
              <a:pPr defTabSz="1042580">
                <a:defRPr/>
              </a:pPr>
              <a:endParaRPr lang="uk-UA" sz="1600" kern="0" dirty="0" smtClean="0">
                <a:solidFill>
                  <a:prstClr val="black"/>
                </a:solidFill>
                <a:latin typeface="+mj-lt"/>
              </a:endParaRPr>
            </a:p>
          </p:txBody>
        </p:sp>
      </p:grpSp>
      <p:grpSp>
        <p:nvGrpSpPr>
          <p:cNvPr id="5" name="Group 85"/>
          <p:cNvGrpSpPr/>
          <p:nvPr/>
        </p:nvGrpSpPr>
        <p:grpSpPr>
          <a:xfrm>
            <a:off x="7315713" y="4812340"/>
            <a:ext cx="193613" cy="134495"/>
            <a:chOff x="4379913" y="7312026"/>
            <a:chExt cx="608013" cy="420688"/>
          </a:xfrm>
          <a:solidFill>
            <a:srgbClr val="BDD203"/>
          </a:solidFill>
        </p:grpSpPr>
        <p:sp>
          <p:nvSpPr>
            <p:cNvPr id="87" name="Freeform 911"/>
            <p:cNvSpPr>
              <a:spLocks/>
            </p:cNvSpPr>
            <p:nvPr/>
          </p:nvSpPr>
          <p:spPr bwMode="auto">
            <a:xfrm>
              <a:off x="4435475" y="7312026"/>
              <a:ext cx="38100" cy="87313"/>
            </a:xfrm>
            <a:custGeom>
              <a:avLst/>
              <a:gdLst>
                <a:gd name="T0" fmla="*/ 6 w 12"/>
                <a:gd name="T1" fmla="*/ 27 h 27"/>
                <a:gd name="T2" fmla="*/ 0 w 12"/>
                <a:gd name="T3" fmla="*/ 21 h 27"/>
                <a:gd name="T4" fmla="*/ 0 w 12"/>
                <a:gd name="T5" fmla="*/ 6 h 27"/>
                <a:gd name="T6" fmla="*/ 6 w 12"/>
                <a:gd name="T7" fmla="*/ 0 h 27"/>
                <a:gd name="T8" fmla="*/ 12 w 12"/>
                <a:gd name="T9" fmla="*/ 6 h 27"/>
                <a:gd name="T10" fmla="*/ 12 w 12"/>
                <a:gd name="T11" fmla="*/ 21 h 27"/>
                <a:gd name="T12" fmla="*/ 6 w 12"/>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12" h="27">
                  <a:moveTo>
                    <a:pt x="6" y="27"/>
                  </a:moveTo>
                  <a:cubicBezTo>
                    <a:pt x="3" y="27"/>
                    <a:pt x="0" y="25"/>
                    <a:pt x="0" y="21"/>
                  </a:cubicBezTo>
                  <a:cubicBezTo>
                    <a:pt x="0" y="6"/>
                    <a:pt x="0" y="6"/>
                    <a:pt x="0" y="6"/>
                  </a:cubicBezTo>
                  <a:cubicBezTo>
                    <a:pt x="0" y="2"/>
                    <a:pt x="3" y="0"/>
                    <a:pt x="6" y="0"/>
                  </a:cubicBezTo>
                  <a:cubicBezTo>
                    <a:pt x="10" y="0"/>
                    <a:pt x="12" y="2"/>
                    <a:pt x="12" y="6"/>
                  </a:cubicBezTo>
                  <a:cubicBezTo>
                    <a:pt x="12" y="21"/>
                    <a:pt x="12" y="21"/>
                    <a:pt x="12" y="21"/>
                  </a:cubicBezTo>
                  <a:cubicBezTo>
                    <a:pt x="12" y="25"/>
                    <a:pt x="10" y="27"/>
                    <a:pt x="6"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1042580">
                <a:defRPr/>
              </a:pPr>
              <a:endParaRPr lang="uk-UA" sz="1400" kern="0" dirty="0" smtClean="0">
                <a:solidFill>
                  <a:prstClr val="black"/>
                </a:solidFill>
                <a:latin typeface="+mj-lt"/>
              </a:endParaRPr>
            </a:p>
          </p:txBody>
        </p:sp>
        <p:sp>
          <p:nvSpPr>
            <p:cNvPr id="88" name="Freeform 912"/>
            <p:cNvSpPr>
              <a:spLocks/>
            </p:cNvSpPr>
            <p:nvPr/>
          </p:nvSpPr>
          <p:spPr bwMode="auto">
            <a:xfrm>
              <a:off x="4379913" y="7632701"/>
              <a:ext cx="39688" cy="100013"/>
            </a:xfrm>
            <a:custGeom>
              <a:avLst/>
              <a:gdLst>
                <a:gd name="T0" fmla="*/ 6 w 12"/>
                <a:gd name="T1" fmla="*/ 31 h 31"/>
                <a:gd name="T2" fmla="*/ 0 w 12"/>
                <a:gd name="T3" fmla="*/ 25 h 31"/>
                <a:gd name="T4" fmla="*/ 0 w 12"/>
                <a:gd name="T5" fmla="*/ 6 h 31"/>
                <a:gd name="T6" fmla="*/ 6 w 12"/>
                <a:gd name="T7" fmla="*/ 0 h 31"/>
                <a:gd name="T8" fmla="*/ 12 w 12"/>
                <a:gd name="T9" fmla="*/ 6 h 31"/>
                <a:gd name="T10" fmla="*/ 12 w 12"/>
                <a:gd name="T11" fmla="*/ 25 h 31"/>
                <a:gd name="T12" fmla="*/ 6 w 12"/>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2" h="31">
                  <a:moveTo>
                    <a:pt x="6" y="31"/>
                  </a:moveTo>
                  <a:cubicBezTo>
                    <a:pt x="2" y="31"/>
                    <a:pt x="0" y="28"/>
                    <a:pt x="0" y="25"/>
                  </a:cubicBezTo>
                  <a:cubicBezTo>
                    <a:pt x="0" y="6"/>
                    <a:pt x="0" y="6"/>
                    <a:pt x="0" y="6"/>
                  </a:cubicBezTo>
                  <a:cubicBezTo>
                    <a:pt x="0" y="3"/>
                    <a:pt x="2" y="0"/>
                    <a:pt x="6" y="0"/>
                  </a:cubicBezTo>
                  <a:cubicBezTo>
                    <a:pt x="9" y="0"/>
                    <a:pt x="12" y="3"/>
                    <a:pt x="12" y="6"/>
                  </a:cubicBezTo>
                  <a:cubicBezTo>
                    <a:pt x="12" y="25"/>
                    <a:pt x="12" y="25"/>
                    <a:pt x="12" y="25"/>
                  </a:cubicBezTo>
                  <a:cubicBezTo>
                    <a:pt x="12" y="28"/>
                    <a:pt x="9" y="31"/>
                    <a:pt x="6"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1042580">
                <a:defRPr/>
              </a:pPr>
              <a:endParaRPr lang="uk-UA" sz="1400" kern="0" dirty="0" smtClean="0">
                <a:solidFill>
                  <a:prstClr val="black"/>
                </a:solidFill>
                <a:latin typeface="+mj-lt"/>
              </a:endParaRPr>
            </a:p>
          </p:txBody>
        </p:sp>
        <p:sp>
          <p:nvSpPr>
            <p:cNvPr id="89" name="Freeform 913"/>
            <p:cNvSpPr>
              <a:spLocks/>
            </p:cNvSpPr>
            <p:nvPr/>
          </p:nvSpPr>
          <p:spPr bwMode="auto">
            <a:xfrm>
              <a:off x="4438650" y="7642226"/>
              <a:ext cx="38100" cy="90488"/>
            </a:xfrm>
            <a:custGeom>
              <a:avLst/>
              <a:gdLst>
                <a:gd name="T0" fmla="*/ 6 w 12"/>
                <a:gd name="T1" fmla="*/ 28 h 28"/>
                <a:gd name="T2" fmla="*/ 0 w 12"/>
                <a:gd name="T3" fmla="*/ 22 h 28"/>
                <a:gd name="T4" fmla="*/ 0 w 12"/>
                <a:gd name="T5" fmla="*/ 6 h 28"/>
                <a:gd name="T6" fmla="*/ 6 w 12"/>
                <a:gd name="T7" fmla="*/ 0 h 28"/>
                <a:gd name="T8" fmla="*/ 12 w 12"/>
                <a:gd name="T9" fmla="*/ 6 h 28"/>
                <a:gd name="T10" fmla="*/ 12 w 12"/>
                <a:gd name="T11" fmla="*/ 22 h 28"/>
                <a:gd name="T12" fmla="*/ 6 w 12"/>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12" h="28">
                  <a:moveTo>
                    <a:pt x="6" y="28"/>
                  </a:moveTo>
                  <a:cubicBezTo>
                    <a:pt x="2" y="28"/>
                    <a:pt x="0" y="25"/>
                    <a:pt x="0" y="22"/>
                  </a:cubicBezTo>
                  <a:cubicBezTo>
                    <a:pt x="0" y="6"/>
                    <a:pt x="0" y="6"/>
                    <a:pt x="0" y="6"/>
                  </a:cubicBezTo>
                  <a:cubicBezTo>
                    <a:pt x="0" y="3"/>
                    <a:pt x="2" y="0"/>
                    <a:pt x="6" y="0"/>
                  </a:cubicBezTo>
                  <a:cubicBezTo>
                    <a:pt x="9" y="0"/>
                    <a:pt x="12" y="3"/>
                    <a:pt x="12" y="6"/>
                  </a:cubicBezTo>
                  <a:cubicBezTo>
                    <a:pt x="12" y="22"/>
                    <a:pt x="12" y="22"/>
                    <a:pt x="12" y="22"/>
                  </a:cubicBezTo>
                  <a:cubicBezTo>
                    <a:pt x="12" y="25"/>
                    <a:pt x="9" y="28"/>
                    <a:pt x="6"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1042580">
                <a:defRPr/>
              </a:pPr>
              <a:endParaRPr lang="uk-UA" sz="1400" kern="0" dirty="0" smtClean="0">
                <a:solidFill>
                  <a:prstClr val="black"/>
                </a:solidFill>
                <a:latin typeface="+mj-lt"/>
              </a:endParaRPr>
            </a:p>
          </p:txBody>
        </p:sp>
        <p:sp>
          <p:nvSpPr>
            <p:cNvPr id="90" name="Freeform 915"/>
            <p:cNvSpPr>
              <a:spLocks/>
            </p:cNvSpPr>
            <p:nvPr/>
          </p:nvSpPr>
          <p:spPr bwMode="auto">
            <a:xfrm>
              <a:off x="4776788" y="7558088"/>
              <a:ext cx="211138" cy="38100"/>
            </a:xfrm>
            <a:custGeom>
              <a:avLst/>
              <a:gdLst>
                <a:gd name="T0" fmla="*/ 59 w 65"/>
                <a:gd name="T1" fmla="*/ 12 h 12"/>
                <a:gd name="T2" fmla="*/ 6 w 65"/>
                <a:gd name="T3" fmla="*/ 12 h 12"/>
                <a:gd name="T4" fmla="*/ 0 w 65"/>
                <a:gd name="T5" fmla="*/ 6 h 12"/>
                <a:gd name="T6" fmla="*/ 6 w 65"/>
                <a:gd name="T7" fmla="*/ 0 h 12"/>
                <a:gd name="T8" fmla="*/ 59 w 65"/>
                <a:gd name="T9" fmla="*/ 0 h 12"/>
                <a:gd name="T10" fmla="*/ 65 w 65"/>
                <a:gd name="T11" fmla="*/ 6 h 12"/>
                <a:gd name="T12" fmla="*/ 59 w 65"/>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5" h="12">
                  <a:moveTo>
                    <a:pt x="59" y="12"/>
                  </a:moveTo>
                  <a:cubicBezTo>
                    <a:pt x="6" y="12"/>
                    <a:pt x="6" y="12"/>
                    <a:pt x="6" y="12"/>
                  </a:cubicBezTo>
                  <a:cubicBezTo>
                    <a:pt x="2" y="12"/>
                    <a:pt x="0" y="9"/>
                    <a:pt x="0" y="6"/>
                  </a:cubicBezTo>
                  <a:cubicBezTo>
                    <a:pt x="0" y="2"/>
                    <a:pt x="2" y="0"/>
                    <a:pt x="6" y="0"/>
                  </a:cubicBezTo>
                  <a:cubicBezTo>
                    <a:pt x="59" y="0"/>
                    <a:pt x="59" y="0"/>
                    <a:pt x="59" y="0"/>
                  </a:cubicBezTo>
                  <a:cubicBezTo>
                    <a:pt x="62" y="0"/>
                    <a:pt x="65" y="2"/>
                    <a:pt x="65" y="6"/>
                  </a:cubicBezTo>
                  <a:cubicBezTo>
                    <a:pt x="65" y="9"/>
                    <a:pt x="62" y="12"/>
                    <a:pt x="59"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1042580">
                <a:defRPr/>
              </a:pPr>
              <a:endParaRPr lang="uk-UA" sz="1400" kern="0" dirty="0" smtClean="0">
                <a:solidFill>
                  <a:prstClr val="black"/>
                </a:solidFill>
                <a:latin typeface="+mj-lt"/>
              </a:endParaRPr>
            </a:p>
          </p:txBody>
        </p:sp>
      </p:grpSp>
      <p:grpSp>
        <p:nvGrpSpPr>
          <p:cNvPr id="55" name="Group 12"/>
          <p:cNvGrpSpPr/>
          <p:nvPr/>
        </p:nvGrpSpPr>
        <p:grpSpPr>
          <a:xfrm>
            <a:off x="265648" y="1832367"/>
            <a:ext cx="10238630" cy="5257401"/>
            <a:chOff x="338385" y="1863540"/>
            <a:chExt cx="10238630" cy="5257401"/>
          </a:xfrm>
        </p:grpSpPr>
        <p:grpSp>
          <p:nvGrpSpPr>
            <p:cNvPr id="56" name="Group 6"/>
            <p:cNvGrpSpPr/>
            <p:nvPr/>
          </p:nvGrpSpPr>
          <p:grpSpPr>
            <a:xfrm>
              <a:off x="351861" y="3252042"/>
              <a:ext cx="2634460" cy="1320287"/>
              <a:chOff x="202349" y="3405378"/>
              <a:chExt cx="2634460" cy="1320287"/>
            </a:xfrm>
          </p:grpSpPr>
          <p:sp>
            <p:nvSpPr>
              <p:cNvPr id="124" name="Rounded Rectangular Callout 49"/>
              <p:cNvSpPr/>
              <p:nvPr/>
            </p:nvSpPr>
            <p:spPr bwMode="gray">
              <a:xfrm>
                <a:off x="202349" y="3405378"/>
                <a:ext cx="2507395" cy="1233853"/>
              </a:xfrm>
              <a:prstGeom prst="wedgeRoundRectCallout">
                <a:avLst>
                  <a:gd name="adj1" fmla="val 63463"/>
                  <a:gd name="adj2" fmla="val -7963"/>
                  <a:gd name="adj3" fmla="val 16667"/>
                </a:avLst>
              </a:prstGeom>
              <a:noFill/>
              <a:ln w="38100" algn="ctr">
                <a:solidFill>
                  <a:schemeClr val="accent1"/>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latin typeface="+mj-lt"/>
                </a:endParaRPr>
              </a:p>
            </p:txBody>
          </p:sp>
          <p:sp>
            <p:nvSpPr>
              <p:cNvPr id="125" name="Rectangle 28"/>
              <p:cNvSpPr/>
              <p:nvPr/>
            </p:nvSpPr>
            <p:spPr>
              <a:xfrm>
                <a:off x="321100" y="3448392"/>
                <a:ext cx="2515709" cy="1277273"/>
              </a:xfrm>
              <a:prstGeom prst="rect">
                <a:avLst/>
              </a:prstGeom>
            </p:spPr>
            <p:txBody>
              <a:bodyPr wrap="square">
                <a:spAutoFit/>
              </a:bodyPr>
              <a:lstStyle/>
              <a:p>
                <a:pPr marL="0" lvl="1" defTabSz="1042580">
                  <a:defRPr/>
                </a:pPr>
                <a:r>
                  <a:rPr lang="en-US" sz="1100" b="1" kern="0" dirty="0" smtClean="0">
                    <a:latin typeface="+mj-lt"/>
                  </a:rPr>
                  <a:t>Risk assessment</a:t>
                </a:r>
                <a:endParaRPr lang="uk-UA" sz="1100" b="1" kern="0" dirty="0" smtClean="0">
                  <a:latin typeface="+mj-lt"/>
                </a:endParaRPr>
              </a:p>
              <a:p>
                <a:pPr marL="0" lvl="1" defTabSz="1042580">
                  <a:defRPr/>
                </a:pPr>
                <a:r>
                  <a:rPr lang="en-US" sz="1100" b="1" kern="0" dirty="0"/>
                  <a:t>Stage </a:t>
                </a:r>
                <a:r>
                  <a:rPr lang="uk-UA" sz="1100" b="1" kern="0" dirty="0" smtClean="0"/>
                  <a:t>2</a:t>
                </a:r>
                <a:r>
                  <a:rPr lang="uk-UA" sz="1100" b="1" kern="0" dirty="0"/>
                  <a:t>.</a:t>
                </a:r>
                <a:r>
                  <a:rPr lang="uk-UA" sz="1100" kern="0" dirty="0"/>
                  <a:t> </a:t>
                </a:r>
                <a:r>
                  <a:rPr lang="en-US" sz="1100" kern="0" dirty="0" smtClean="0"/>
                  <a:t>Diagnostics </a:t>
                </a:r>
                <a:r>
                  <a:rPr lang="en-US" sz="1100" kern="0" dirty="0"/>
                  <a:t>of ICS</a:t>
                </a:r>
                <a:endParaRPr lang="uk-UA" sz="1100" dirty="0"/>
              </a:p>
              <a:p>
                <a:pPr marL="0" lvl="1" defTabSz="1042580">
                  <a:defRPr/>
                </a:pPr>
                <a:r>
                  <a:rPr lang="en-US" sz="1100" b="1" kern="0" dirty="0" smtClean="0"/>
                  <a:t>Stages </a:t>
                </a:r>
                <a:r>
                  <a:rPr lang="uk-UA" sz="1100" b="1" kern="0" dirty="0" smtClean="0">
                    <a:latin typeface="+mj-lt"/>
                  </a:rPr>
                  <a:t>4 </a:t>
                </a:r>
                <a:r>
                  <a:rPr lang="en-US" sz="1100" b="1" kern="0" dirty="0" smtClean="0">
                    <a:latin typeface="+mj-lt"/>
                  </a:rPr>
                  <a:t>and</a:t>
                </a:r>
                <a:r>
                  <a:rPr lang="uk-UA" sz="1100" b="1" kern="0" dirty="0" smtClean="0">
                    <a:latin typeface="+mj-lt"/>
                  </a:rPr>
                  <a:t> 5.</a:t>
                </a:r>
                <a:r>
                  <a:rPr lang="uk-UA" sz="1100" kern="0" dirty="0" smtClean="0">
                    <a:latin typeface="+mj-lt"/>
                  </a:rPr>
                  <a:t> </a:t>
                </a:r>
                <a:r>
                  <a:rPr lang="en-US" sz="1100" kern="0" dirty="0" smtClean="0">
                    <a:latin typeface="+mj-lt"/>
                  </a:rPr>
                  <a:t>Describing business processes and internal controls of the Department and the selected hospital</a:t>
                </a:r>
                <a:endParaRPr lang="uk-UA" sz="1100" dirty="0">
                  <a:latin typeface="+mj-lt"/>
                </a:endParaRPr>
              </a:p>
              <a:p>
                <a:pPr marL="0" lvl="1" defTabSz="1042580">
                  <a:defRPr/>
                </a:pPr>
                <a:endParaRPr lang="uk-UA" sz="1100" b="1" kern="0" dirty="0" smtClean="0">
                  <a:latin typeface="+mj-lt"/>
                </a:endParaRPr>
              </a:p>
            </p:txBody>
          </p:sp>
        </p:grpSp>
        <p:grpSp>
          <p:nvGrpSpPr>
            <p:cNvPr id="57" name="Group 5"/>
            <p:cNvGrpSpPr/>
            <p:nvPr/>
          </p:nvGrpSpPr>
          <p:grpSpPr>
            <a:xfrm>
              <a:off x="370971" y="1903637"/>
              <a:ext cx="2507395" cy="1233853"/>
              <a:chOff x="203876" y="2278505"/>
              <a:chExt cx="2507395" cy="1233853"/>
            </a:xfrm>
          </p:grpSpPr>
          <p:sp>
            <p:nvSpPr>
              <p:cNvPr id="122" name="Rounded Rectangular Callout 1"/>
              <p:cNvSpPr/>
              <p:nvPr/>
            </p:nvSpPr>
            <p:spPr bwMode="gray">
              <a:xfrm>
                <a:off x="203876" y="2278505"/>
                <a:ext cx="2507395" cy="1233853"/>
              </a:xfrm>
              <a:prstGeom prst="wedgeRoundRectCallout">
                <a:avLst>
                  <a:gd name="adj1" fmla="val 61071"/>
                  <a:gd name="adj2" fmla="val 44277"/>
                  <a:gd name="adj3" fmla="val 16667"/>
                </a:avLst>
              </a:prstGeom>
              <a:noFill/>
              <a:ln w="38100" algn="ctr">
                <a:solidFill>
                  <a:schemeClr val="accent3"/>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latin typeface="+mj-lt"/>
                </a:endParaRPr>
              </a:p>
            </p:txBody>
          </p:sp>
          <p:sp>
            <p:nvSpPr>
              <p:cNvPr id="123" name="TextBox 122"/>
              <p:cNvSpPr txBox="1"/>
              <p:nvPr/>
            </p:nvSpPr>
            <p:spPr>
              <a:xfrm>
                <a:off x="203876" y="2473204"/>
                <a:ext cx="2507395" cy="769441"/>
              </a:xfrm>
              <a:prstGeom prst="rect">
                <a:avLst/>
              </a:prstGeom>
              <a:noFill/>
            </p:spPr>
            <p:txBody>
              <a:bodyPr wrap="square" rtlCol="0">
                <a:spAutoFit/>
              </a:bodyPr>
              <a:lstStyle/>
              <a:p>
                <a:pPr defTabSz="1042580">
                  <a:defRPr/>
                </a:pPr>
                <a:r>
                  <a:rPr lang="en-US" sz="1100" b="1" kern="0" dirty="0" smtClean="0">
                    <a:latin typeface="+mj-lt"/>
                  </a:rPr>
                  <a:t>Control environment</a:t>
                </a:r>
                <a:endParaRPr lang="uk-UA" sz="1100" kern="0" dirty="0" smtClean="0">
                  <a:latin typeface="+mj-lt"/>
                </a:endParaRPr>
              </a:p>
              <a:p>
                <a:pPr defTabSz="1042580">
                  <a:defRPr/>
                </a:pPr>
                <a:r>
                  <a:rPr lang="en-US" sz="1100" b="1" kern="0" dirty="0" smtClean="0">
                    <a:latin typeface="+mj-lt"/>
                  </a:rPr>
                  <a:t>Stage </a:t>
                </a:r>
                <a:r>
                  <a:rPr lang="uk-UA" sz="1100" b="1" kern="0" dirty="0" smtClean="0">
                    <a:latin typeface="+mj-lt"/>
                  </a:rPr>
                  <a:t>2.</a:t>
                </a:r>
                <a:r>
                  <a:rPr lang="uk-UA" sz="1100" kern="0" dirty="0" smtClean="0">
                    <a:latin typeface="+mj-lt"/>
                  </a:rPr>
                  <a:t> </a:t>
                </a:r>
                <a:r>
                  <a:rPr lang="en-US" sz="1100" kern="0" dirty="0" smtClean="0">
                    <a:latin typeface="+mj-lt"/>
                  </a:rPr>
                  <a:t>Diagnostics of ICS</a:t>
                </a:r>
                <a:endParaRPr lang="uk-UA" sz="1100" dirty="0">
                  <a:latin typeface="+mj-lt"/>
                </a:endParaRPr>
              </a:p>
              <a:p>
                <a:pPr defTabSz="1042580">
                  <a:defRPr/>
                </a:pPr>
                <a:r>
                  <a:rPr lang="en-US" sz="1100" b="1" kern="0" dirty="0" smtClean="0"/>
                  <a:t>Stage </a:t>
                </a:r>
                <a:r>
                  <a:rPr lang="uk-UA" sz="1100" b="1" kern="0" dirty="0" smtClean="0">
                    <a:latin typeface="+mj-lt"/>
                  </a:rPr>
                  <a:t>3.</a:t>
                </a:r>
                <a:r>
                  <a:rPr lang="uk-UA" sz="1100" kern="0" dirty="0" smtClean="0">
                    <a:latin typeface="+mj-lt"/>
                  </a:rPr>
                  <a:t> </a:t>
                </a:r>
                <a:r>
                  <a:rPr lang="en-GB" sz="1100" kern="0" dirty="0">
                    <a:latin typeface="+mj-lt"/>
                  </a:rPr>
                  <a:t>Developing high-level policies and SOPs</a:t>
                </a:r>
              </a:p>
            </p:txBody>
          </p:sp>
        </p:grpSp>
        <p:grpSp>
          <p:nvGrpSpPr>
            <p:cNvPr id="58" name="Group 11"/>
            <p:cNvGrpSpPr/>
            <p:nvPr/>
          </p:nvGrpSpPr>
          <p:grpSpPr>
            <a:xfrm>
              <a:off x="7893426" y="4930848"/>
              <a:ext cx="2507396" cy="1233853"/>
              <a:chOff x="7498022" y="4962698"/>
              <a:chExt cx="2507396" cy="1233853"/>
            </a:xfrm>
          </p:grpSpPr>
          <p:sp>
            <p:nvSpPr>
              <p:cNvPr id="120" name="Rounded Rectangular Callout 52"/>
              <p:cNvSpPr/>
              <p:nvPr/>
            </p:nvSpPr>
            <p:spPr bwMode="gray">
              <a:xfrm>
                <a:off x="7498022" y="4962698"/>
                <a:ext cx="2507395" cy="1233853"/>
              </a:xfrm>
              <a:prstGeom prst="wedgeRoundRectCallout">
                <a:avLst>
                  <a:gd name="adj1" fmla="val -64476"/>
                  <a:gd name="adj2" fmla="val -21329"/>
                  <a:gd name="adj3" fmla="val 16667"/>
                </a:avLst>
              </a:prstGeom>
              <a:noFill/>
              <a:ln w="38100" algn="ctr">
                <a:solidFill>
                  <a:schemeClr val="accent4"/>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latin typeface="+mj-lt"/>
                </a:endParaRPr>
              </a:p>
            </p:txBody>
          </p:sp>
          <p:sp>
            <p:nvSpPr>
              <p:cNvPr id="121" name="TextBox 120"/>
              <p:cNvSpPr txBox="1"/>
              <p:nvPr/>
            </p:nvSpPr>
            <p:spPr>
              <a:xfrm>
                <a:off x="7574788" y="5060907"/>
                <a:ext cx="2430630" cy="1015663"/>
              </a:xfrm>
              <a:prstGeom prst="rect">
                <a:avLst/>
              </a:prstGeom>
              <a:noFill/>
            </p:spPr>
            <p:txBody>
              <a:bodyPr wrap="square" rtlCol="0">
                <a:spAutoFit/>
              </a:bodyPr>
              <a:lstStyle/>
              <a:p>
                <a:pPr defTabSz="1042580">
                  <a:defRPr/>
                </a:pPr>
                <a:r>
                  <a:rPr lang="en-US" sz="1100" b="1" kern="0" dirty="0" smtClean="0">
                    <a:latin typeface="+mj-lt"/>
                  </a:rPr>
                  <a:t>Monitoring activities</a:t>
                </a:r>
                <a:endParaRPr lang="uk-UA" sz="1100" b="1" kern="0" dirty="0" smtClean="0">
                  <a:latin typeface="+mj-lt"/>
                </a:endParaRPr>
              </a:p>
              <a:p>
                <a:pPr>
                  <a:spcBef>
                    <a:spcPts val="300"/>
                  </a:spcBef>
                </a:pPr>
                <a:r>
                  <a:rPr lang="en-US" sz="1100" b="1" kern="0" dirty="0"/>
                  <a:t>Stage </a:t>
                </a:r>
                <a:r>
                  <a:rPr lang="uk-UA" sz="1100" b="1" dirty="0" smtClean="0">
                    <a:latin typeface="+mj-lt"/>
                  </a:rPr>
                  <a:t>7.</a:t>
                </a:r>
                <a:r>
                  <a:rPr lang="uk-UA" sz="1100" dirty="0" smtClean="0">
                    <a:latin typeface="+mj-lt"/>
                  </a:rPr>
                  <a:t> </a:t>
                </a:r>
                <a:r>
                  <a:rPr lang="en-GB" sz="1100" dirty="0">
                    <a:latin typeface="+mj-lt"/>
                  </a:rPr>
                  <a:t>Developing system of monitoring and assessing ICS</a:t>
                </a:r>
              </a:p>
              <a:p>
                <a:pPr>
                  <a:spcBef>
                    <a:spcPts val="300"/>
                  </a:spcBef>
                </a:pPr>
                <a:r>
                  <a:rPr lang="en-US" sz="1100" b="1" kern="0" dirty="0" smtClean="0"/>
                  <a:t>Stage </a:t>
                </a:r>
                <a:r>
                  <a:rPr lang="uk-UA" sz="1100" b="1" kern="0" dirty="0" smtClean="0">
                    <a:latin typeface="+mj-lt"/>
                  </a:rPr>
                  <a:t>8.</a:t>
                </a:r>
                <a:r>
                  <a:rPr lang="uk-UA" sz="1100" kern="0" dirty="0" smtClean="0">
                    <a:latin typeface="+mj-lt"/>
                  </a:rPr>
                  <a:t> </a:t>
                </a:r>
                <a:r>
                  <a:rPr lang="en-GB" sz="1100" kern="0" dirty="0">
                    <a:latin typeface="+mj-lt"/>
                  </a:rPr>
                  <a:t>Pilot testing and correcting </a:t>
                </a:r>
                <a:r>
                  <a:rPr lang="en-GB" sz="1100" kern="0" dirty="0" smtClean="0">
                    <a:latin typeface="+mj-lt"/>
                  </a:rPr>
                  <a:t>deficiencies</a:t>
                </a:r>
                <a:r>
                  <a:rPr lang="uk-UA" sz="1100" kern="0" dirty="0" smtClean="0">
                    <a:latin typeface="+mj-lt"/>
                  </a:rPr>
                  <a:t> </a:t>
                </a:r>
                <a:endParaRPr lang="uk-UA" sz="1100" kern="0" dirty="0">
                  <a:latin typeface="+mj-lt"/>
                </a:endParaRPr>
              </a:p>
            </p:txBody>
          </p:sp>
        </p:grpSp>
        <p:grpSp>
          <p:nvGrpSpPr>
            <p:cNvPr id="59" name="Group 7"/>
            <p:cNvGrpSpPr/>
            <p:nvPr/>
          </p:nvGrpSpPr>
          <p:grpSpPr>
            <a:xfrm>
              <a:off x="7936638" y="2277232"/>
              <a:ext cx="2640377" cy="2399290"/>
              <a:chOff x="7782958" y="2422642"/>
              <a:chExt cx="2640377" cy="2399290"/>
            </a:xfrm>
          </p:grpSpPr>
          <p:sp>
            <p:nvSpPr>
              <p:cNvPr id="118" name="Rounded Rectangular Callout 50"/>
              <p:cNvSpPr/>
              <p:nvPr/>
            </p:nvSpPr>
            <p:spPr bwMode="gray">
              <a:xfrm>
                <a:off x="7782958" y="2422642"/>
                <a:ext cx="2497738" cy="2208663"/>
              </a:xfrm>
              <a:prstGeom prst="wedgeRoundRectCallout">
                <a:avLst>
                  <a:gd name="adj1" fmla="val -67373"/>
                  <a:gd name="adj2" fmla="val 37856"/>
                  <a:gd name="adj3" fmla="val 16667"/>
                </a:avLst>
              </a:prstGeom>
              <a:ln w="38100">
                <a:headEnd/>
                <a:tailEnd/>
              </a:ln>
            </p:spPr>
            <p:style>
              <a:lnRef idx="2">
                <a:schemeClr val="accent2"/>
              </a:lnRef>
              <a:fillRef idx="1">
                <a:schemeClr val="lt1"/>
              </a:fillRef>
              <a:effectRef idx="0">
                <a:schemeClr val="accent2"/>
              </a:effectRef>
              <a:fontRef idx="minor">
                <a:schemeClr val="dk1"/>
              </a:fontRef>
            </p:style>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latin typeface="+mj-lt"/>
                </a:endParaRPr>
              </a:p>
            </p:txBody>
          </p:sp>
          <p:sp>
            <p:nvSpPr>
              <p:cNvPr id="119" name="TextBox 118"/>
              <p:cNvSpPr txBox="1"/>
              <p:nvPr/>
            </p:nvSpPr>
            <p:spPr>
              <a:xfrm>
                <a:off x="7888209" y="2528997"/>
                <a:ext cx="2535126" cy="2292935"/>
              </a:xfrm>
              <a:prstGeom prst="rect">
                <a:avLst/>
              </a:prstGeom>
              <a:noFill/>
            </p:spPr>
            <p:txBody>
              <a:bodyPr wrap="square" rtlCol="0">
                <a:spAutoFit/>
              </a:bodyPr>
              <a:lstStyle/>
              <a:p>
                <a:pPr defTabSz="1042580">
                  <a:defRPr/>
                </a:pPr>
                <a:r>
                  <a:rPr lang="en-US" sz="1100" b="1" kern="0" dirty="0" smtClean="0">
                    <a:latin typeface="+mj-lt"/>
                  </a:rPr>
                  <a:t>Information and communication</a:t>
                </a:r>
                <a:endParaRPr lang="uk-UA" sz="1100" b="1" kern="0" dirty="0" smtClean="0">
                  <a:latin typeface="+mj-lt"/>
                </a:endParaRPr>
              </a:p>
              <a:p>
                <a:pPr defTabSz="1042580">
                  <a:defRPr/>
                </a:pPr>
                <a:r>
                  <a:rPr lang="en-US" sz="1100" b="1" kern="0" dirty="0"/>
                  <a:t>Stage </a:t>
                </a:r>
                <a:r>
                  <a:rPr lang="uk-UA" sz="1100" b="1" kern="0" dirty="0" smtClean="0">
                    <a:latin typeface="+mj-lt"/>
                  </a:rPr>
                  <a:t>2</a:t>
                </a:r>
                <a:r>
                  <a:rPr lang="uk-UA" sz="1100" b="1" kern="0" dirty="0">
                    <a:latin typeface="+mj-lt"/>
                  </a:rPr>
                  <a:t>.</a:t>
                </a:r>
                <a:r>
                  <a:rPr lang="uk-UA" sz="1100" kern="0" dirty="0">
                    <a:latin typeface="+mj-lt"/>
                  </a:rPr>
                  <a:t> </a:t>
                </a:r>
                <a:r>
                  <a:rPr lang="en-US" sz="1100" kern="0" dirty="0" smtClean="0"/>
                  <a:t>Diagnostics </a:t>
                </a:r>
                <a:r>
                  <a:rPr lang="en-US" sz="1100" kern="0" dirty="0"/>
                  <a:t>of ICS</a:t>
                </a:r>
                <a:endParaRPr lang="uk-UA" sz="1100" dirty="0">
                  <a:latin typeface="+mj-lt"/>
                </a:endParaRPr>
              </a:p>
              <a:p>
                <a:pPr defTabSz="1042580">
                  <a:defRPr/>
                </a:pPr>
                <a:r>
                  <a:rPr lang="en-US" sz="1100" b="1" kern="0" dirty="0"/>
                  <a:t>Stage </a:t>
                </a:r>
                <a:r>
                  <a:rPr lang="uk-UA" sz="1100" b="1" kern="0" dirty="0" smtClean="0">
                    <a:latin typeface="+mj-lt"/>
                  </a:rPr>
                  <a:t>3</a:t>
                </a:r>
                <a:r>
                  <a:rPr lang="uk-UA" sz="1100" b="1" kern="0" dirty="0">
                    <a:latin typeface="+mj-lt"/>
                  </a:rPr>
                  <a:t>.</a:t>
                </a:r>
                <a:r>
                  <a:rPr lang="uk-UA" sz="1100" kern="0" dirty="0">
                    <a:latin typeface="+mj-lt"/>
                  </a:rPr>
                  <a:t> </a:t>
                </a:r>
                <a:r>
                  <a:rPr lang="en-GB" sz="1100" kern="0" dirty="0"/>
                  <a:t>Developing high-level policies and SOPs</a:t>
                </a:r>
              </a:p>
              <a:p>
                <a:pPr marL="0" lvl="1" defTabSz="1042580">
                  <a:defRPr/>
                </a:pPr>
                <a:r>
                  <a:rPr lang="en-US" sz="1100" b="1" kern="0" dirty="0"/>
                  <a:t>Stages </a:t>
                </a:r>
                <a:r>
                  <a:rPr lang="uk-UA" sz="1100" b="1" kern="0" dirty="0"/>
                  <a:t>4 </a:t>
                </a:r>
                <a:r>
                  <a:rPr lang="en-US" sz="1100" b="1" kern="0" dirty="0"/>
                  <a:t>and</a:t>
                </a:r>
                <a:r>
                  <a:rPr lang="uk-UA" sz="1100" b="1" kern="0" dirty="0"/>
                  <a:t> 5.</a:t>
                </a:r>
                <a:r>
                  <a:rPr lang="uk-UA" sz="1100" kern="0" dirty="0"/>
                  <a:t> </a:t>
                </a:r>
                <a:r>
                  <a:rPr lang="en-US" sz="1100" kern="0" dirty="0" smtClean="0"/>
                  <a:t>Describing </a:t>
                </a:r>
                <a:r>
                  <a:rPr lang="en-US" sz="1100" kern="0" dirty="0"/>
                  <a:t>business processes and internal controls of </a:t>
                </a:r>
                <a:r>
                  <a:rPr lang="en-US" sz="1100" kern="0" dirty="0" smtClean="0"/>
                  <a:t>the Department </a:t>
                </a:r>
                <a:r>
                  <a:rPr lang="en-US" sz="1100" kern="0" dirty="0"/>
                  <a:t>and </a:t>
                </a:r>
                <a:r>
                  <a:rPr lang="en-US" sz="1100" kern="0" dirty="0" smtClean="0"/>
                  <a:t>the selected </a:t>
                </a:r>
                <a:r>
                  <a:rPr lang="en-US" sz="1100" kern="0" dirty="0"/>
                  <a:t>hospital</a:t>
                </a:r>
                <a:endParaRPr lang="uk-UA" sz="1100" dirty="0"/>
              </a:p>
              <a:p>
                <a:pPr marL="0" lvl="1" defTabSz="1042580">
                  <a:defRPr/>
                </a:pPr>
                <a:r>
                  <a:rPr lang="en-US" sz="1100" b="1" kern="0" dirty="0"/>
                  <a:t>Stage </a:t>
                </a:r>
                <a:r>
                  <a:rPr lang="uk-UA" sz="1100" b="1" dirty="0"/>
                  <a:t>9.</a:t>
                </a:r>
                <a:r>
                  <a:rPr lang="uk-UA" sz="1100" dirty="0"/>
                  <a:t> </a:t>
                </a:r>
                <a:r>
                  <a:rPr lang="en-GB" sz="1100" dirty="0"/>
                  <a:t>Rolling out the model to other units and business </a:t>
                </a:r>
                <a:r>
                  <a:rPr lang="en-GB" sz="1100" dirty="0" smtClean="0"/>
                  <a:t>processes</a:t>
                </a:r>
                <a:endParaRPr lang="uk-UA" sz="1100" dirty="0" smtClean="0">
                  <a:latin typeface="+mj-lt"/>
                </a:endParaRPr>
              </a:p>
              <a:p>
                <a:pPr defTabSz="1042580">
                  <a:defRPr/>
                </a:pPr>
                <a:endParaRPr lang="uk-UA" sz="1100" dirty="0">
                  <a:latin typeface="+mj-lt"/>
                </a:endParaRPr>
              </a:p>
            </p:txBody>
          </p:sp>
        </p:grpSp>
        <p:grpSp>
          <p:nvGrpSpPr>
            <p:cNvPr id="61" name="Group 10"/>
            <p:cNvGrpSpPr/>
            <p:nvPr/>
          </p:nvGrpSpPr>
          <p:grpSpPr>
            <a:xfrm>
              <a:off x="338385" y="4605998"/>
              <a:ext cx="2609634" cy="2514943"/>
              <a:chOff x="156859" y="4511536"/>
              <a:chExt cx="2609634" cy="2514943"/>
            </a:xfrm>
          </p:grpSpPr>
          <p:sp>
            <p:nvSpPr>
              <p:cNvPr id="116" name="Rounded Rectangular Callout 51"/>
              <p:cNvSpPr/>
              <p:nvPr/>
            </p:nvSpPr>
            <p:spPr bwMode="gray">
              <a:xfrm>
                <a:off x="156859" y="4511536"/>
                <a:ext cx="2507395" cy="2410306"/>
              </a:xfrm>
              <a:prstGeom prst="wedgeRoundRectCallout">
                <a:avLst>
                  <a:gd name="adj1" fmla="val 61070"/>
                  <a:gd name="adj2" fmla="val -42468"/>
                  <a:gd name="adj3" fmla="val 16667"/>
                </a:avLst>
              </a:prstGeom>
              <a:noFill/>
              <a:ln w="38100" algn="ctr">
                <a:solidFill>
                  <a:srgbClr val="43B02A"/>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dirty="0" smtClean="0">
                  <a:solidFill>
                    <a:schemeClr val="bg1"/>
                  </a:solidFill>
                  <a:latin typeface="+mj-lt"/>
                </a:endParaRPr>
              </a:p>
            </p:txBody>
          </p:sp>
          <p:sp>
            <p:nvSpPr>
              <p:cNvPr id="117" name="TextBox 116"/>
              <p:cNvSpPr txBox="1"/>
              <p:nvPr/>
            </p:nvSpPr>
            <p:spPr>
              <a:xfrm>
                <a:off x="327390" y="4564266"/>
                <a:ext cx="2439103" cy="2462213"/>
              </a:xfrm>
              <a:prstGeom prst="rect">
                <a:avLst/>
              </a:prstGeom>
              <a:noFill/>
            </p:spPr>
            <p:txBody>
              <a:bodyPr wrap="square" rtlCol="0">
                <a:spAutoFit/>
              </a:bodyPr>
              <a:lstStyle/>
              <a:p>
                <a:pPr defTabSz="1042580">
                  <a:defRPr/>
                </a:pPr>
                <a:r>
                  <a:rPr lang="en-US" sz="1100" b="1" kern="0" dirty="0" smtClean="0">
                    <a:latin typeface="+mj-lt"/>
                  </a:rPr>
                  <a:t>Control activities</a:t>
                </a:r>
                <a:endParaRPr lang="uk-UA" sz="1100" b="1" kern="0" dirty="0" smtClean="0">
                  <a:latin typeface="+mj-lt"/>
                </a:endParaRPr>
              </a:p>
              <a:p>
                <a:pPr marL="0" lvl="1" defTabSz="1042580">
                  <a:defRPr/>
                </a:pPr>
                <a:r>
                  <a:rPr lang="en-US" sz="1100" b="1" kern="0" dirty="0"/>
                  <a:t>Stages </a:t>
                </a:r>
                <a:r>
                  <a:rPr lang="uk-UA" sz="1100" b="1" kern="0" dirty="0" smtClean="0">
                    <a:latin typeface="+mj-lt"/>
                  </a:rPr>
                  <a:t>4 </a:t>
                </a:r>
                <a:r>
                  <a:rPr lang="en-US" sz="1100" b="1" kern="0" dirty="0" smtClean="0">
                    <a:latin typeface="+mj-lt"/>
                  </a:rPr>
                  <a:t>and</a:t>
                </a:r>
                <a:r>
                  <a:rPr lang="uk-UA" sz="1100" b="1" kern="0" dirty="0" smtClean="0">
                    <a:latin typeface="+mj-lt"/>
                  </a:rPr>
                  <a:t> </a:t>
                </a:r>
                <a:r>
                  <a:rPr lang="uk-UA" sz="1100" b="1" kern="0" dirty="0">
                    <a:latin typeface="+mj-lt"/>
                  </a:rPr>
                  <a:t>5.</a:t>
                </a:r>
                <a:r>
                  <a:rPr lang="uk-UA" sz="1100" kern="0" dirty="0">
                    <a:latin typeface="+mj-lt"/>
                  </a:rPr>
                  <a:t> </a:t>
                </a:r>
                <a:r>
                  <a:rPr lang="en-US" sz="1100" kern="0" dirty="0" smtClean="0">
                    <a:latin typeface="+mj-lt"/>
                  </a:rPr>
                  <a:t>Describing </a:t>
                </a:r>
                <a:r>
                  <a:rPr lang="en-US" sz="1100" kern="0" dirty="0">
                    <a:latin typeface="+mj-lt"/>
                  </a:rPr>
                  <a:t>business processes and internal controls of </a:t>
                </a:r>
                <a:r>
                  <a:rPr lang="en-US" sz="1100" kern="0" dirty="0" smtClean="0">
                    <a:latin typeface="+mj-lt"/>
                  </a:rPr>
                  <a:t>the Department </a:t>
                </a:r>
                <a:r>
                  <a:rPr lang="en-US" sz="1100" kern="0" dirty="0">
                    <a:latin typeface="+mj-lt"/>
                  </a:rPr>
                  <a:t>and </a:t>
                </a:r>
                <a:r>
                  <a:rPr lang="en-US" sz="1100" kern="0" dirty="0" smtClean="0">
                    <a:latin typeface="+mj-lt"/>
                  </a:rPr>
                  <a:t>the selected </a:t>
                </a:r>
                <a:r>
                  <a:rPr lang="en-US" sz="1100" kern="0" dirty="0">
                    <a:latin typeface="+mj-lt"/>
                  </a:rPr>
                  <a:t>hospital</a:t>
                </a:r>
                <a:endParaRPr lang="uk-UA" sz="1100" dirty="0" smtClean="0">
                  <a:latin typeface="+mj-lt"/>
                </a:endParaRPr>
              </a:p>
              <a:p>
                <a:pPr marL="0" lvl="1" defTabSz="1042580">
                  <a:defRPr/>
                </a:pPr>
                <a:r>
                  <a:rPr lang="en-US" sz="1100" b="1" kern="0" dirty="0"/>
                  <a:t>Stage </a:t>
                </a:r>
                <a:r>
                  <a:rPr lang="uk-UA" sz="1100" b="1" dirty="0" smtClean="0">
                    <a:latin typeface="+mj-lt"/>
                  </a:rPr>
                  <a:t>6.</a:t>
                </a:r>
                <a:r>
                  <a:rPr lang="uk-UA" sz="1100" dirty="0" smtClean="0">
                    <a:latin typeface="+mj-lt"/>
                  </a:rPr>
                  <a:t> </a:t>
                </a:r>
                <a:r>
                  <a:rPr lang="en-GB" sz="1100" dirty="0">
                    <a:latin typeface="+mj-lt"/>
                  </a:rPr>
                  <a:t>Developing policies and SOPs for </a:t>
                </a:r>
                <a:r>
                  <a:rPr lang="en-GB" sz="1100" dirty="0" smtClean="0">
                    <a:latin typeface="+mj-lt"/>
                  </a:rPr>
                  <a:t>the selected </a:t>
                </a:r>
                <a:r>
                  <a:rPr lang="en-GB" sz="1100" dirty="0">
                    <a:latin typeface="+mj-lt"/>
                  </a:rPr>
                  <a:t>business processes</a:t>
                </a:r>
              </a:p>
              <a:p>
                <a:pPr marL="0" lvl="1" defTabSz="1042580">
                  <a:defRPr/>
                </a:pPr>
                <a:r>
                  <a:rPr lang="en-US" sz="1100" b="1" kern="0" dirty="0" smtClean="0"/>
                  <a:t>Stage </a:t>
                </a:r>
                <a:r>
                  <a:rPr lang="uk-UA" sz="1100" b="1" kern="0" dirty="0" smtClean="0">
                    <a:latin typeface="+mj-lt"/>
                  </a:rPr>
                  <a:t>8</a:t>
                </a:r>
                <a:r>
                  <a:rPr lang="uk-UA" sz="1100" b="1" kern="0" dirty="0">
                    <a:latin typeface="+mj-lt"/>
                  </a:rPr>
                  <a:t>.</a:t>
                </a:r>
                <a:r>
                  <a:rPr lang="uk-UA" sz="1100" kern="0" dirty="0">
                    <a:latin typeface="+mj-lt"/>
                  </a:rPr>
                  <a:t> </a:t>
                </a:r>
                <a:r>
                  <a:rPr lang="en-GB" sz="1100" kern="0" dirty="0">
                    <a:latin typeface="+mj-lt"/>
                  </a:rPr>
                  <a:t>Pilot testing and correcting deficiencies</a:t>
                </a:r>
              </a:p>
              <a:p>
                <a:pPr marL="0" lvl="1" defTabSz="1042580">
                  <a:defRPr/>
                </a:pPr>
                <a:r>
                  <a:rPr lang="en-US" sz="1100" b="1" kern="0" dirty="0" smtClean="0"/>
                  <a:t>Stage </a:t>
                </a:r>
                <a:r>
                  <a:rPr lang="uk-UA" sz="1100" b="1" dirty="0" smtClean="0"/>
                  <a:t>9</a:t>
                </a:r>
                <a:r>
                  <a:rPr lang="uk-UA" sz="1100" b="1" dirty="0"/>
                  <a:t>.</a:t>
                </a:r>
                <a:r>
                  <a:rPr lang="uk-UA" sz="1100" dirty="0"/>
                  <a:t> </a:t>
                </a:r>
                <a:r>
                  <a:rPr lang="en-GB" sz="1100" dirty="0"/>
                  <a:t>Rolling out the model to other units and business </a:t>
                </a:r>
                <a:r>
                  <a:rPr lang="en-GB" sz="1100" dirty="0" smtClean="0"/>
                  <a:t>processes</a:t>
                </a:r>
                <a:endParaRPr lang="uk-UA" sz="1100" dirty="0">
                  <a:latin typeface="+mj-lt"/>
                </a:endParaRPr>
              </a:p>
              <a:p>
                <a:pPr marL="0" lvl="1" defTabSz="1042580">
                  <a:defRPr/>
                </a:pPr>
                <a:endParaRPr lang="uk-UA" sz="1100" dirty="0" smtClean="0">
                  <a:latin typeface="+mj-lt"/>
                </a:endParaRPr>
              </a:p>
            </p:txBody>
          </p:sp>
        </p:grpSp>
        <p:grpSp>
          <p:nvGrpSpPr>
            <p:cNvPr id="77" name="Group 3"/>
            <p:cNvGrpSpPr/>
            <p:nvPr/>
          </p:nvGrpSpPr>
          <p:grpSpPr>
            <a:xfrm>
              <a:off x="3280198" y="1863540"/>
              <a:ext cx="4129830" cy="4512732"/>
              <a:chOff x="3043125" y="1831066"/>
              <a:chExt cx="4129830" cy="4332696"/>
            </a:xfrm>
          </p:grpSpPr>
          <p:grpSp>
            <p:nvGrpSpPr>
              <p:cNvPr id="86" name="Group 29"/>
              <p:cNvGrpSpPr/>
              <p:nvPr/>
            </p:nvGrpSpPr>
            <p:grpSpPr>
              <a:xfrm>
                <a:off x="3043125" y="1831066"/>
                <a:ext cx="4129830" cy="4332696"/>
                <a:chOff x="634105" y="2005480"/>
                <a:chExt cx="3684963" cy="4159824"/>
              </a:xfrm>
            </p:grpSpPr>
            <p:sp>
              <p:nvSpPr>
                <p:cNvPr id="92" name="AutoShape 4"/>
                <p:cNvSpPr>
                  <a:spLocks noChangeArrowheads="1"/>
                </p:cNvSpPr>
                <p:nvPr/>
              </p:nvSpPr>
              <p:spPr bwMode="auto">
                <a:xfrm>
                  <a:off x="634105" y="2057445"/>
                  <a:ext cx="3684963" cy="4102577"/>
                </a:xfrm>
                <a:prstGeom prst="cube">
                  <a:avLst>
                    <a:gd name="adj" fmla="val 25000"/>
                  </a:avLst>
                </a:prstGeom>
                <a:solidFill>
                  <a:sysClr val="window" lastClr="FFFFFF"/>
                </a:solidFill>
                <a:ln w="9525">
                  <a:solidFill>
                    <a:srgbClr val="313131"/>
                  </a:solidFill>
                  <a:miter lim="800000"/>
                  <a:headEnd/>
                  <a:tailEnd/>
                </a:ln>
              </p:spPr>
              <p:txBody>
                <a:bodyPr wrap="none" anchor="ctr"/>
                <a:lstStyle/>
                <a:p>
                  <a:pPr defTabSz="1042580">
                    <a:defRPr/>
                  </a:pPr>
                  <a:endParaRPr lang="uk-UA" sz="1200" kern="0" dirty="0" smtClean="0">
                    <a:solidFill>
                      <a:prstClr val="black"/>
                    </a:solidFill>
                    <a:latin typeface="+mj-lt"/>
                  </a:endParaRPr>
                </a:p>
              </p:txBody>
            </p:sp>
            <p:sp>
              <p:nvSpPr>
                <p:cNvPr id="93" name="Text Box 10"/>
                <p:cNvSpPr txBox="1">
                  <a:spLocks noChangeArrowheads="1"/>
                </p:cNvSpPr>
                <p:nvPr/>
              </p:nvSpPr>
              <p:spPr bwMode="auto">
                <a:xfrm rot="18906092">
                  <a:off x="673723" y="2381686"/>
                  <a:ext cx="1711657" cy="241151"/>
                </a:xfrm>
                <a:prstGeom prst="rect">
                  <a:avLst/>
                </a:prstGeom>
                <a:noFill/>
                <a:ln w="9525">
                  <a:noFill/>
                  <a:miter lim="800000"/>
                  <a:headEnd/>
                  <a:tailEnd/>
                </a:ln>
                <a:effectLst/>
              </p:spPr>
              <p:txBody>
                <a:bodyPr wrap="square">
                  <a:spAutoFit/>
                </a:bodyPr>
                <a:lstStyle/>
                <a:p>
                  <a:pPr algn="ctr" defTabSz="1042580">
                    <a:defRPr/>
                  </a:pPr>
                  <a:r>
                    <a:rPr lang="en-US" sz="1100" b="1" kern="0" dirty="0" smtClean="0">
                      <a:latin typeface="+mj-lt"/>
                    </a:rPr>
                    <a:t>Operations</a:t>
                  </a:r>
                </a:p>
              </p:txBody>
            </p:sp>
            <p:sp>
              <p:nvSpPr>
                <p:cNvPr id="94" name="Line 11"/>
                <p:cNvSpPr>
                  <a:spLocks noChangeShapeType="1"/>
                </p:cNvSpPr>
                <p:nvPr/>
              </p:nvSpPr>
              <p:spPr bwMode="auto">
                <a:xfrm flipV="1">
                  <a:off x="1541807" y="2058516"/>
                  <a:ext cx="916642" cy="919049"/>
                </a:xfrm>
                <a:prstGeom prst="line">
                  <a:avLst/>
                </a:prstGeom>
                <a:noFill/>
                <a:ln w="9525">
                  <a:solidFill>
                    <a:srgbClr val="313131"/>
                  </a:solidFill>
                  <a:round/>
                  <a:headEnd/>
                  <a:tailEnd/>
                </a:ln>
              </p:spPr>
              <p:txBody>
                <a:bodyPr/>
                <a:lstStyle/>
                <a:p>
                  <a:pPr defTabSz="1042580">
                    <a:defRPr/>
                  </a:pPr>
                  <a:endParaRPr lang="uk-UA" sz="1200" kern="0" dirty="0" smtClean="0">
                    <a:solidFill>
                      <a:prstClr val="black"/>
                    </a:solidFill>
                    <a:latin typeface="+mj-lt"/>
                  </a:endParaRPr>
                </a:p>
              </p:txBody>
            </p:sp>
            <p:sp>
              <p:nvSpPr>
                <p:cNvPr id="95" name="Text Box 14"/>
                <p:cNvSpPr txBox="1">
                  <a:spLocks noChangeArrowheads="1"/>
                </p:cNvSpPr>
                <p:nvPr/>
              </p:nvSpPr>
              <p:spPr bwMode="auto">
                <a:xfrm rot="18890387">
                  <a:off x="2872727" y="2395744"/>
                  <a:ext cx="1013958" cy="233429"/>
                </a:xfrm>
                <a:prstGeom prst="rect">
                  <a:avLst/>
                </a:prstGeom>
                <a:noFill/>
                <a:ln w="9525">
                  <a:noFill/>
                  <a:miter lim="800000"/>
                  <a:headEnd/>
                  <a:tailEnd/>
                </a:ln>
                <a:effectLst/>
              </p:spPr>
              <p:txBody>
                <a:bodyPr wrap="none">
                  <a:spAutoFit/>
                </a:bodyPr>
                <a:lstStyle/>
                <a:p>
                  <a:pPr algn="ctr" defTabSz="1042580">
                    <a:defRPr/>
                  </a:pPr>
                  <a:r>
                    <a:rPr lang="en-US" sz="1100" b="1" kern="0" dirty="0" smtClean="0">
                      <a:latin typeface="+mj-lt"/>
                    </a:rPr>
                    <a:t>Compliance</a:t>
                  </a:r>
                  <a:endParaRPr lang="uk-UA" sz="1100" b="1" kern="0" dirty="0" smtClean="0">
                    <a:latin typeface="+mj-lt"/>
                  </a:endParaRPr>
                </a:p>
              </p:txBody>
            </p:sp>
            <p:sp>
              <p:nvSpPr>
                <p:cNvPr id="97" name="Line 17"/>
                <p:cNvSpPr>
                  <a:spLocks noChangeShapeType="1"/>
                </p:cNvSpPr>
                <p:nvPr/>
              </p:nvSpPr>
              <p:spPr bwMode="auto">
                <a:xfrm flipV="1">
                  <a:off x="3388969" y="2693302"/>
                  <a:ext cx="921241" cy="926388"/>
                </a:xfrm>
                <a:prstGeom prst="line">
                  <a:avLst/>
                </a:prstGeom>
                <a:noFill/>
                <a:ln w="9525">
                  <a:solidFill>
                    <a:srgbClr val="313131"/>
                  </a:solidFill>
                  <a:round/>
                  <a:headEnd/>
                  <a:tailEnd/>
                </a:ln>
              </p:spPr>
              <p:txBody>
                <a:bodyPr/>
                <a:lstStyle/>
                <a:p>
                  <a:pPr defTabSz="1042580">
                    <a:defRPr/>
                  </a:pPr>
                  <a:endParaRPr lang="uk-UA" sz="1200" kern="0" dirty="0" smtClean="0">
                    <a:solidFill>
                      <a:prstClr val="black"/>
                    </a:solidFill>
                    <a:latin typeface="+mj-lt"/>
                  </a:endParaRPr>
                </a:p>
              </p:txBody>
            </p:sp>
            <p:sp>
              <p:nvSpPr>
                <p:cNvPr id="98" name="Line 18"/>
                <p:cNvSpPr>
                  <a:spLocks noChangeShapeType="1"/>
                </p:cNvSpPr>
                <p:nvPr/>
              </p:nvSpPr>
              <p:spPr bwMode="auto">
                <a:xfrm flipV="1">
                  <a:off x="3388969" y="3336108"/>
                  <a:ext cx="921241" cy="926388"/>
                </a:xfrm>
                <a:prstGeom prst="line">
                  <a:avLst/>
                </a:prstGeom>
                <a:noFill/>
                <a:ln w="9525">
                  <a:solidFill>
                    <a:srgbClr val="313131"/>
                  </a:solidFill>
                  <a:round/>
                  <a:headEnd/>
                  <a:tailEnd/>
                </a:ln>
              </p:spPr>
              <p:txBody>
                <a:bodyPr/>
                <a:lstStyle/>
                <a:p>
                  <a:pPr defTabSz="1042580">
                    <a:defRPr/>
                  </a:pPr>
                  <a:endParaRPr lang="uk-UA" sz="1200" kern="0" dirty="0" smtClean="0">
                    <a:solidFill>
                      <a:prstClr val="black"/>
                    </a:solidFill>
                    <a:latin typeface="+mj-lt"/>
                  </a:endParaRPr>
                </a:p>
              </p:txBody>
            </p:sp>
            <p:sp>
              <p:nvSpPr>
                <p:cNvPr id="99" name="Line 19"/>
                <p:cNvSpPr>
                  <a:spLocks noChangeShapeType="1"/>
                </p:cNvSpPr>
                <p:nvPr/>
              </p:nvSpPr>
              <p:spPr bwMode="auto">
                <a:xfrm flipV="1">
                  <a:off x="3388969" y="3966108"/>
                  <a:ext cx="921241" cy="926388"/>
                </a:xfrm>
                <a:prstGeom prst="line">
                  <a:avLst/>
                </a:prstGeom>
                <a:noFill/>
                <a:ln w="9525">
                  <a:solidFill>
                    <a:srgbClr val="313131"/>
                  </a:solidFill>
                  <a:round/>
                  <a:headEnd/>
                  <a:tailEnd/>
                </a:ln>
              </p:spPr>
              <p:txBody>
                <a:bodyPr/>
                <a:lstStyle/>
                <a:p>
                  <a:pPr defTabSz="1042580">
                    <a:defRPr/>
                  </a:pPr>
                  <a:endParaRPr lang="uk-UA" sz="1200" kern="0" dirty="0" smtClean="0">
                    <a:solidFill>
                      <a:prstClr val="black"/>
                    </a:solidFill>
                    <a:latin typeface="+mj-lt"/>
                  </a:endParaRPr>
                </a:p>
              </p:txBody>
            </p:sp>
            <p:sp>
              <p:nvSpPr>
                <p:cNvPr id="100" name="Line 20"/>
                <p:cNvSpPr>
                  <a:spLocks noChangeShapeType="1"/>
                </p:cNvSpPr>
                <p:nvPr/>
              </p:nvSpPr>
              <p:spPr bwMode="auto">
                <a:xfrm flipV="1">
                  <a:off x="3397963" y="4536340"/>
                  <a:ext cx="921105" cy="992559"/>
                </a:xfrm>
                <a:prstGeom prst="line">
                  <a:avLst/>
                </a:prstGeom>
                <a:noFill/>
                <a:ln w="9525">
                  <a:solidFill>
                    <a:srgbClr val="313131"/>
                  </a:solidFill>
                  <a:round/>
                  <a:headEnd/>
                  <a:tailEnd/>
                </a:ln>
              </p:spPr>
              <p:txBody>
                <a:bodyPr/>
                <a:lstStyle/>
                <a:p>
                  <a:pPr defTabSz="1042580">
                    <a:defRPr/>
                  </a:pPr>
                  <a:endParaRPr lang="uk-UA" sz="1200" kern="0" dirty="0" smtClean="0">
                    <a:solidFill>
                      <a:prstClr val="black"/>
                    </a:solidFill>
                    <a:latin typeface="+mj-lt"/>
                  </a:endParaRPr>
                </a:p>
              </p:txBody>
            </p:sp>
            <p:sp>
              <p:nvSpPr>
                <p:cNvPr id="101" name="Line 21"/>
                <p:cNvSpPr>
                  <a:spLocks noChangeShapeType="1"/>
                </p:cNvSpPr>
                <p:nvPr/>
              </p:nvSpPr>
              <p:spPr bwMode="auto">
                <a:xfrm flipV="1">
                  <a:off x="978010" y="2636911"/>
                  <a:ext cx="2769641" cy="2922"/>
                </a:xfrm>
                <a:prstGeom prst="line">
                  <a:avLst/>
                </a:prstGeom>
                <a:noFill/>
                <a:ln w="9525">
                  <a:solidFill>
                    <a:srgbClr val="313131"/>
                  </a:solidFill>
                  <a:round/>
                  <a:headEnd/>
                  <a:tailEnd/>
                </a:ln>
              </p:spPr>
              <p:txBody>
                <a:bodyPr/>
                <a:lstStyle/>
                <a:p>
                  <a:pPr defTabSz="1042580">
                    <a:defRPr/>
                  </a:pPr>
                  <a:endParaRPr lang="uk-UA" sz="1200" kern="0" dirty="0" smtClean="0">
                    <a:solidFill>
                      <a:prstClr val="black"/>
                    </a:solidFill>
                    <a:latin typeface="+mj-lt"/>
                  </a:endParaRPr>
                </a:p>
              </p:txBody>
            </p:sp>
            <p:sp>
              <p:nvSpPr>
                <p:cNvPr id="102" name="Line 22"/>
                <p:cNvSpPr>
                  <a:spLocks noChangeShapeType="1"/>
                </p:cNvSpPr>
                <p:nvPr/>
              </p:nvSpPr>
              <p:spPr bwMode="auto">
                <a:xfrm>
                  <a:off x="1299395" y="2313830"/>
                  <a:ext cx="2763722" cy="0"/>
                </a:xfrm>
                <a:prstGeom prst="line">
                  <a:avLst/>
                </a:prstGeom>
                <a:noFill/>
                <a:ln w="9525">
                  <a:solidFill>
                    <a:srgbClr val="313131"/>
                  </a:solidFill>
                  <a:round/>
                  <a:headEnd/>
                  <a:tailEnd/>
                </a:ln>
              </p:spPr>
              <p:txBody>
                <a:bodyPr/>
                <a:lstStyle/>
                <a:p>
                  <a:pPr defTabSz="1042580">
                    <a:defRPr/>
                  </a:pPr>
                  <a:endParaRPr lang="uk-UA" sz="1200" kern="0" dirty="0" smtClean="0">
                    <a:solidFill>
                      <a:prstClr val="black"/>
                    </a:solidFill>
                    <a:latin typeface="+mj-lt"/>
                  </a:endParaRPr>
                </a:p>
              </p:txBody>
            </p:sp>
            <p:sp>
              <p:nvSpPr>
                <p:cNvPr id="103" name="Line 23"/>
                <p:cNvSpPr>
                  <a:spLocks noChangeShapeType="1"/>
                </p:cNvSpPr>
                <p:nvPr/>
              </p:nvSpPr>
              <p:spPr bwMode="auto">
                <a:xfrm flipH="1">
                  <a:off x="3747651" y="2636911"/>
                  <a:ext cx="3593" cy="3213393"/>
                </a:xfrm>
                <a:prstGeom prst="line">
                  <a:avLst/>
                </a:prstGeom>
                <a:noFill/>
                <a:ln w="9525">
                  <a:solidFill>
                    <a:srgbClr val="313131"/>
                  </a:solidFill>
                  <a:round/>
                  <a:headEnd/>
                  <a:tailEnd/>
                </a:ln>
              </p:spPr>
              <p:txBody>
                <a:bodyPr/>
                <a:lstStyle/>
                <a:p>
                  <a:pPr defTabSz="1042580">
                    <a:defRPr/>
                  </a:pPr>
                  <a:endParaRPr lang="uk-UA" sz="1200" kern="0" dirty="0" smtClean="0">
                    <a:solidFill>
                      <a:prstClr val="black"/>
                    </a:solidFill>
                    <a:latin typeface="+mj-lt"/>
                  </a:endParaRPr>
                </a:p>
              </p:txBody>
            </p:sp>
            <p:sp>
              <p:nvSpPr>
                <p:cNvPr id="104" name="Line 24"/>
                <p:cNvSpPr>
                  <a:spLocks noChangeShapeType="1"/>
                </p:cNvSpPr>
                <p:nvPr/>
              </p:nvSpPr>
              <p:spPr bwMode="auto">
                <a:xfrm>
                  <a:off x="4063117" y="2313830"/>
                  <a:ext cx="6034" cy="3184486"/>
                </a:xfrm>
                <a:prstGeom prst="line">
                  <a:avLst/>
                </a:prstGeom>
                <a:noFill/>
                <a:ln w="9525">
                  <a:solidFill>
                    <a:srgbClr val="313131"/>
                  </a:solidFill>
                  <a:round/>
                  <a:headEnd/>
                  <a:tailEnd/>
                </a:ln>
              </p:spPr>
              <p:txBody>
                <a:bodyPr/>
                <a:lstStyle/>
                <a:p>
                  <a:pPr defTabSz="1042580">
                    <a:defRPr/>
                  </a:pPr>
                  <a:endParaRPr lang="uk-UA" sz="1200" kern="0" dirty="0" smtClean="0">
                    <a:solidFill>
                      <a:prstClr val="black"/>
                    </a:solidFill>
                    <a:latin typeface="+mj-lt"/>
                  </a:endParaRPr>
                </a:p>
              </p:txBody>
            </p:sp>
            <p:sp>
              <p:nvSpPr>
                <p:cNvPr id="105" name="Text Box 25"/>
                <p:cNvSpPr txBox="1">
                  <a:spLocks noChangeArrowheads="1"/>
                </p:cNvSpPr>
                <p:nvPr/>
              </p:nvSpPr>
              <p:spPr bwMode="auto">
                <a:xfrm rot="16200000">
                  <a:off x="3171957" y="3863424"/>
                  <a:ext cx="2030577" cy="233429"/>
                </a:xfrm>
                <a:prstGeom prst="rect">
                  <a:avLst/>
                </a:prstGeom>
                <a:noFill/>
                <a:ln w="9525">
                  <a:noFill/>
                  <a:miter lim="800000"/>
                  <a:headEnd/>
                  <a:tailEnd/>
                </a:ln>
                <a:effectLst/>
              </p:spPr>
              <p:txBody>
                <a:bodyPr wrap="none">
                  <a:spAutoFit/>
                </a:bodyPr>
                <a:lstStyle/>
                <a:p>
                  <a:pPr algn="ctr" defTabSz="1042580">
                    <a:defRPr/>
                  </a:pPr>
                  <a:r>
                    <a:rPr lang="en-US" sz="1100" b="1" kern="0" dirty="0" smtClean="0">
                      <a:latin typeface="+mj-lt"/>
                    </a:rPr>
                    <a:t>Procurement Department</a:t>
                  </a:r>
                  <a:endParaRPr lang="uk-UA" sz="1100" b="1" kern="0" dirty="0" smtClean="0">
                    <a:latin typeface="+mj-lt"/>
                  </a:endParaRPr>
                </a:p>
              </p:txBody>
            </p:sp>
            <p:sp>
              <p:nvSpPr>
                <p:cNvPr id="106" name="Text Box 26"/>
                <p:cNvSpPr txBox="1">
                  <a:spLocks noChangeArrowheads="1"/>
                </p:cNvSpPr>
                <p:nvPr/>
              </p:nvSpPr>
              <p:spPr bwMode="auto">
                <a:xfrm rot="16200000">
                  <a:off x="3057385" y="4122474"/>
                  <a:ext cx="1042035" cy="233429"/>
                </a:xfrm>
                <a:prstGeom prst="rect">
                  <a:avLst/>
                </a:prstGeom>
                <a:noFill/>
                <a:ln w="9525">
                  <a:noFill/>
                  <a:miter lim="800000"/>
                  <a:headEnd/>
                  <a:tailEnd/>
                </a:ln>
                <a:effectLst/>
              </p:spPr>
              <p:txBody>
                <a:bodyPr vert="horz" wrap="none">
                  <a:spAutoFit/>
                </a:bodyPr>
                <a:lstStyle/>
                <a:p>
                  <a:pPr algn="ctr" defTabSz="1042580">
                    <a:defRPr/>
                  </a:pPr>
                  <a:r>
                    <a:rPr lang="en-US" sz="1100" b="1" kern="0" dirty="0" smtClean="0">
                      <a:latin typeface="+mj-lt"/>
                    </a:rPr>
                    <a:t>Department</a:t>
                  </a:r>
                  <a:endParaRPr lang="uk-UA" sz="1100" b="1" kern="0" dirty="0" smtClean="0">
                    <a:latin typeface="+mj-lt"/>
                  </a:endParaRPr>
                </a:p>
              </p:txBody>
            </p:sp>
            <p:sp>
              <p:nvSpPr>
                <p:cNvPr id="107" name="Text Box 27"/>
                <p:cNvSpPr txBox="1">
                  <a:spLocks noChangeArrowheads="1"/>
                </p:cNvSpPr>
                <p:nvPr/>
              </p:nvSpPr>
              <p:spPr bwMode="auto">
                <a:xfrm rot="16200000">
                  <a:off x="3161028" y="4108750"/>
                  <a:ext cx="1496544" cy="188117"/>
                </a:xfrm>
                <a:prstGeom prst="rect">
                  <a:avLst/>
                </a:prstGeom>
                <a:noFill/>
                <a:ln w="9525">
                  <a:noFill/>
                  <a:miter lim="800000"/>
                  <a:headEnd/>
                  <a:tailEnd/>
                </a:ln>
                <a:effectLst/>
              </p:spPr>
              <p:txBody>
                <a:bodyPr wrap="square" anchor="ctr">
                  <a:spAutoFit/>
                </a:bodyPr>
                <a:lstStyle/>
                <a:p>
                  <a:pPr algn="ctr" defTabSz="1042580">
                    <a:lnSpc>
                      <a:spcPct val="70000"/>
                    </a:lnSpc>
                    <a:defRPr/>
                  </a:pPr>
                  <a:r>
                    <a:rPr lang="en-US" sz="1100" b="1" kern="0" dirty="0" smtClean="0">
                      <a:latin typeface="+mj-lt"/>
                    </a:rPr>
                    <a:t>Hospital</a:t>
                  </a:r>
                  <a:endParaRPr lang="uk-UA" sz="1100" b="1" kern="0" dirty="0" smtClean="0">
                    <a:latin typeface="+mj-lt"/>
                  </a:endParaRPr>
                </a:p>
              </p:txBody>
            </p:sp>
            <p:sp>
              <p:nvSpPr>
                <p:cNvPr id="108" name="Text Box 5"/>
                <p:cNvSpPr txBox="1">
                  <a:spLocks noChangeArrowheads="1"/>
                </p:cNvSpPr>
                <p:nvPr/>
              </p:nvSpPr>
              <p:spPr bwMode="auto">
                <a:xfrm>
                  <a:off x="643099" y="2989690"/>
                  <a:ext cx="2746006" cy="630000"/>
                </a:xfrm>
                <a:prstGeom prst="rect">
                  <a:avLst/>
                </a:prstGeom>
                <a:solidFill>
                  <a:srgbClr val="00A3E0"/>
                </a:solidFill>
                <a:ln w="9525">
                  <a:noFill/>
                  <a:miter lim="800000"/>
                  <a:headEnd/>
                  <a:tailEnd/>
                </a:ln>
                <a:effectLst/>
              </p:spPr>
              <p:txBody>
                <a:bodyPr tIns="144000" bIns="144000" anchor="ctr">
                  <a:noAutofit/>
                </a:bodyPr>
                <a:lstStyle/>
                <a:p>
                  <a:pPr defTabSz="1042580">
                    <a:defRPr/>
                  </a:pPr>
                  <a:r>
                    <a:rPr lang="en-US" sz="1100" b="1" kern="0" dirty="0" smtClean="0">
                      <a:solidFill>
                        <a:srgbClr val="FFFFFF"/>
                      </a:solidFill>
                      <a:latin typeface="+mj-lt"/>
                    </a:rPr>
                    <a:t>Control environment</a:t>
                  </a:r>
                  <a:endParaRPr lang="uk-UA" sz="1100" b="1" kern="0" dirty="0" smtClean="0">
                    <a:solidFill>
                      <a:srgbClr val="FFFFFF"/>
                    </a:solidFill>
                    <a:latin typeface="+mj-lt"/>
                  </a:endParaRPr>
                </a:p>
              </p:txBody>
            </p:sp>
            <p:sp>
              <p:nvSpPr>
                <p:cNvPr id="109" name="Text Box 6"/>
                <p:cNvSpPr txBox="1">
                  <a:spLocks noChangeArrowheads="1"/>
                </p:cNvSpPr>
                <p:nvPr/>
              </p:nvSpPr>
              <p:spPr bwMode="auto">
                <a:xfrm>
                  <a:off x="643099" y="3626094"/>
                  <a:ext cx="2746006" cy="630000"/>
                </a:xfrm>
                <a:prstGeom prst="rect">
                  <a:avLst/>
                </a:prstGeom>
                <a:solidFill>
                  <a:schemeClr val="accent1"/>
                </a:solidFill>
                <a:ln w="9525">
                  <a:noFill/>
                  <a:miter lim="800000"/>
                  <a:headEnd/>
                  <a:tailEnd/>
                </a:ln>
                <a:effectLst/>
              </p:spPr>
              <p:txBody>
                <a:bodyPr tIns="144000" bIns="144000" anchor="ctr">
                  <a:noAutofit/>
                </a:bodyPr>
                <a:lstStyle/>
                <a:p>
                  <a:pPr defTabSz="1042580">
                    <a:defRPr/>
                  </a:pPr>
                  <a:r>
                    <a:rPr lang="en-US" sz="1100" b="1" kern="0" dirty="0" smtClean="0">
                      <a:solidFill>
                        <a:srgbClr val="FFFFFF"/>
                      </a:solidFill>
                      <a:latin typeface="+mj-lt"/>
                    </a:rPr>
                    <a:t>Risk assessment</a:t>
                  </a:r>
                  <a:endParaRPr lang="uk-UA" sz="1100" b="1" kern="0" dirty="0" smtClean="0">
                    <a:solidFill>
                      <a:srgbClr val="FFFFFF"/>
                    </a:solidFill>
                    <a:latin typeface="+mj-lt"/>
                  </a:endParaRPr>
                </a:p>
              </p:txBody>
            </p:sp>
            <p:sp>
              <p:nvSpPr>
                <p:cNvPr id="110" name="Text Box 7"/>
                <p:cNvSpPr txBox="1">
                  <a:spLocks noChangeArrowheads="1"/>
                </p:cNvSpPr>
                <p:nvPr/>
              </p:nvSpPr>
              <p:spPr bwMode="auto">
                <a:xfrm>
                  <a:off x="643099" y="4262498"/>
                  <a:ext cx="2746006" cy="630000"/>
                </a:xfrm>
                <a:prstGeom prst="rect">
                  <a:avLst/>
                </a:prstGeom>
                <a:solidFill>
                  <a:srgbClr val="43B02A"/>
                </a:solidFill>
                <a:ln w="9525">
                  <a:noFill/>
                  <a:miter lim="800000"/>
                  <a:headEnd/>
                  <a:tailEnd/>
                </a:ln>
                <a:effectLst/>
              </p:spPr>
              <p:txBody>
                <a:bodyPr tIns="144000" bIns="144000" anchor="ctr">
                  <a:noAutofit/>
                </a:bodyPr>
                <a:lstStyle/>
                <a:p>
                  <a:pPr defTabSz="1042580">
                    <a:defRPr/>
                  </a:pPr>
                  <a:r>
                    <a:rPr lang="en-US" sz="1100" b="1" kern="0" dirty="0" smtClean="0">
                      <a:solidFill>
                        <a:srgbClr val="FFFFFF"/>
                      </a:solidFill>
                      <a:latin typeface="+mj-lt"/>
                    </a:rPr>
                    <a:t>Control activities</a:t>
                  </a:r>
                  <a:endParaRPr lang="uk-UA" sz="1100" b="1" kern="0" dirty="0" smtClean="0">
                    <a:solidFill>
                      <a:srgbClr val="FFFFFF"/>
                    </a:solidFill>
                    <a:latin typeface="+mj-lt"/>
                  </a:endParaRPr>
                </a:p>
              </p:txBody>
            </p:sp>
            <p:sp>
              <p:nvSpPr>
                <p:cNvPr id="111" name="Text Box 8"/>
                <p:cNvSpPr txBox="1">
                  <a:spLocks noChangeArrowheads="1"/>
                </p:cNvSpPr>
                <p:nvPr/>
              </p:nvSpPr>
              <p:spPr bwMode="auto">
                <a:xfrm>
                  <a:off x="643099" y="4898902"/>
                  <a:ext cx="2746006" cy="630000"/>
                </a:xfrm>
                <a:prstGeom prst="rect">
                  <a:avLst/>
                </a:prstGeom>
                <a:solidFill>
                  <a:srgbClr val="009A44"/>
                </a:solidFill>
                <a:ln w="9525">
                  <a:noFill/>
                  <a:miter lim="800000"/>
                  <a:headEnd/>
                  <a:tailEnd/>
                </a:ln>
                <a:effectLst/>
              </p:spPr>
              <p:txBody>
                <a:bodyPr tIns="144000" bIns="144000" anchor="ctr">
                  <a:noAutofit/>
                </a:bodyPr>
                <a:lstStyle/>
                <a:p>
                  <a:pPr defTabSz="1042580">
                    <a:defRPr/>
                  </a:pPr>
                  <a:r>
                    <a:rPr lang="en-US" sz="1100" b="1" kern="0" dirty="0" smtClean="0">
                      <a:solidFill>
                        <a:srgbClr val="FFFFFF"/>
                      </a:solidFill>
                      <a:latin typeface="+mj-lt"/>
                    </a:rPr>
                    <a:t>Information and communication</a:t>
                  </a:r>
                  <a:endParaRPr lang="uk-UA" sz="1100" b="1" kern="0" dirty="0" smtClean="0">
                    <a:solidFill>
                      <a:srgbClr val="FFFFFF"/>
                    </a:solidFill>
                    <a:latin typeface="+mj-lt"/>
                  </a:endParaRPr>
                </a:p>
              </p:txBody>
            </p:sp>
            <p:sp>
              <p:nvSpPr>
                <p:cNvPr id="112" name="Text Box 9"/>
                <p:cNvSpPr txBox="1">
                  <a:spLocks noChangeArrowheads="1"/>
                </p:cNvSpPr>
                <p:nvPr/>
              </p:nvSpPr>
              <p:spPr bwMode="auto">
                <a:xfrm>
                  <a:off x="643099" y="5535304"/>
                  <a:ext cx="2746006" cy="630000"/>
                </a:xfrm>
                <a:prstGeom prst="rect">
                  <a:avLst/>
                </a:prstGeom>
                <a:solidFill>
                  <a:srgbClr val="002776"/>
                </a:solidFill>
                <a:ln w="9525">
                  <a:noFill/>
                  <a:miter lim="800000"/>
                  <a:headEnd/>
                  <a:tailEnd/>
                </a:ln>
                <a:effectLst/>
              </p:spPr>
              <p:txBody>
                <a:bodyPr tIns="144000" bIns="144000" anchor="ctr">
                  <a:noAutofit/>
                </a:bodyPr>
                <a:lstStyle/>
                <a:p>
                  <a:pPr defTabSz="1042580">
                    <a:defRPr/>
                  </a:pPr>
                  <a:r>
                    <a:rPr lang="en-US" sz="1100" b="1" kern="0" dirty="0" smtClean="0">
                      <a:solidFill>
                        <a:srgbClr val="FFFFFF"/>
                      </a:solidFill>
                      <a:latin typeface="+mj-lt"/>
                    </a:rPr>
                    <a:t>Monitoring activities</a:t>
                  </a:r>
                  <a:endParaRPr lang="uk-UA" sz="1100" b="1" kern="0" dirty="0" smtClean="0">
                    <a:solidFill>
                      <a:srgbClr val="FFFFFF"/>
                    </a:solidFill>
                    <a:latin typeface="+mj-lt"/>
                  </a:endParaRPr>
                </a:p>
              </p:txBody>
            </p:sp>
            <p:sp>
              <p:nvSpPr>
                <p:cNvPr id="113" name="Line 15"/>
                <p:cNvSpPr>
                  <a:spLocks noChangeShapeType="1"/>
                </p:cNvSpPr>
                <p:nvPr/>
              </p:nvSpPr>
              <p:spPr bwMode="auto">
                <a:xfrm>
                  <a:off x="2480247" y="2989690"/>
                  <a:ext cx="3521" cy="3170332"/>
                </a:xfrm>
                <a:prstGeom prst="line">
                  <a:avLst/>
                </a:prstGeom>
                <a:noFill/>
                <a:ln w="9525">
                  <a:solidFill>
                    <a:sysClr val="window" lastClr="FFFFFF"/>
                  </a:solidFill>
                  <a:round/>
                  <a:headEnd/>
                  <a:tailEnd/>
                </a:ln>
              </p:spPr>
              <p:txBody>
                <a:bodyPr/>
                <a:lstStyle/>
                <a:p>
                  <a:pPr defTabSz="1042580">
                    <a:defRPr/>
                  </a:pPr>
                  <a:endParaRPr lang="uk-UA" sz="1200" kern="0" dirty="0" smtClean="0">
                    <a:solidFill>
                      <a:prstClr val="black"/>
                    </a:solidFill>
                    <a:latin typeface="+mj-lt"/>
                  </a:endParaRPr>
                </a:p>
              </p:txBody>
            </p:sp>
            <p:sp>
              <p:nvSpPr>
                <p:cNvPr id="114" name="Line 16"/>
                <p:cNvSpPr>
                  <a:spLocks noChangeShapeType="1"/>
                </p:cNvSpPr>
                <p:nvPr/>
              </p:nvSpPr>
              <p:spPr bwMode="auto">
                <a:xfrm flipH="1">
                  <a:off x="1544344" y="2985918"/>
                  <a:ext cx="0" cy="3174103"/>
                </a:xfrm>
                <a:prstGeom prst="line">
                  <a:avLst/>
                </a:prstGeom>
                <a:noFill/>
                <a:ln w="9525">
                  <a:solidFill>
                    <a:sysClr val="window" lastClr="FFFFFF"/>
                  </a:solidFill>
                  <a:round/>
                  <a:headEnd/>
                  <a:tailEnd/>
                </a:ln>
              </p:spPr>
              <p:txBody>
                <a:bodyPr/>
                <a:lstStyle/>
                <a:p>
                  <a:pPr defTabSz="1042580">
                    <a:defRPr/>
                  </a:pPr>
                  <a:endParaRPr lang="uk-UA" sz="1200" kern="0" dirty="0" smtClean="0">
                    <a:solidFill>
                      <a:prstClr val="black"/>
                    </a:solidFill>
                    <a:latin typeface="+mj-lt"/>
                  </a:endParaRPr>
                </a:p>
              </p:txBody>
            </p:sp>
            <p:sp>
              <p:nvSpPr>
                <p:cNvPr id="115" name="Line 11"/>
                <p:cNvSpPr>
                  <a:spLocks noChangeShapeType="1"/>
                </p:cNvSpPr>
                <p:nvPr/>
              </p:nvSpPr>
              <p:spPr bwMode="auto">
                <a:xfrm flipV="1">
                  <a:off x="2478445" y="2058516"/>
                  <a:ext cx="916642" cy="919049"/>
                </a:xfrm>
                <a:prstGeom prst="line">
                  <a:avLst/>
                </a:prstGeom>
                <a:noFill/>
                <a:ln w="9525">
                  <a:solidFill>
                    <a:srgbClr val="313131"/>
                  </a:solidFill>
                  <a:round/>
                  <a:headEnd/>
                  <a:tailEnd/>
                </a:ln>
              </p:spPr>
              <p:txBody>
                <a:bodyPr/>
                <a:lstStyle/>
                <a:p>
                  <a:pPr defTabSz="1042580">
                    <a:defRPr/>
                  </a:pPr>
                  <a:endParaRPr lang="uk-UA" sz="1200" kern="0" dirty="0" smtClean="0">
                    <a:solidFill>
                      <a:prstClr val="black"/>
                    </a:solidFill>
                    <a:latin typeface="+mj-lt"/>
                  </a:endParaRPr>
                </a:p>
              </p:txBody>
            </p:sp>
          </p:grpSp>
          <p:sp>
            <p:nvSpPr>
              <p:cNvPr id="91" name="Text Box 12"/>
              <p:cNvSpPr txBox="1">
                <a:spLocks noChangeArrowheads="1"/>
              </p:cNvSpPr>
              <p:nvPr/>
            </p:nvSpPr>
            <p:spPr bwMode="auto">
              <a:xfrm rot="18889265">
                <a:off x="4586046" y="2282070"/>
                <a:ext cx="928355" cy="261610"/>
              </a:xfrm>
              <a:prstGeom prst="rect">
                <a:avLst/>
              </a:prstGeom>
              <a:noFill/>
              <a:ln w="9525">
                <a:noFill/>
                <a:miter lim="800000"/>
                <a:headEnd/>
                <a:tailEnd/>
              </a:ln>
              <a:effectLst/>
            </p:spPr>
            <p:txBody>
              <a:bodyPr wrap="none">
                <a:spAutoFit/>
              </a:bodyPr>
              <a:lstStyle/>
              <a:p>
                <a:pPr algn="ctr" defTabSz="1042580">
                  <a:defRPr/>
                </a:pPr>
                <a:r>
                  <a:rPr lang="en-US" sz="1100" b="1" kern="0" dirty="0" smtClean="0">
                    <a:latin typeface="+mj-lt"/>
                  </a:rPr>
                  <a:t>Reporting</a:t>
                </a:r>
                <a:endParaRPr lang="uk-UA" sz="1100" b="1" kern="0" dirty="0" smtClean="0">
                  <a:latin typeface="+mj-lt"/>
                </a:endParaRPr>
              </a:p>
            </p:txBody>
          </p:sp>
        </p:grpSp>
      </p:grpSp>
    </p:spTree>
    <p:extLst>
      <p:ext uri="{BB962C8B-B14F-4D97-AF65-F5344CB8AC3E}">
        <p14:creationId xmlns:p14="http://schemas.microsoft.com/office/powerpoint/2010/main" val="4087774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433388" y="358776"/>
            <a:ext cx="9823450" cy="493280"/>
          </a:xfrm>
        </p:spPr>
        <p:txBody>
          <a:bodyPr/>
          <a:lstStyle/>
          <a:p>
            <a:pPr algn="ctr"/>
            <a:r>
              <a:rPr lang="en-US" dirty="0" smtClean="0"/>
              <a:t>Implementation of the project will allow to achieve:</a:t>
            </a:r>
            <a:endParaRPr lang="en-US" noProof="0" dirty="0"/>
          </a:p>
        </p:txBody>
      </p:sp>
      <p:sp>
        <p:nvSpPr>
          <p:cNvPr id="7" name="Скругленный прямоугольник 6"/>
          <p:cNvSpPr/>
          <p:nvPr/>
        </p:nvSpPr>
        <p:spPr bwMode="gray">
          <a:xfrm>
            <a:off x="1091046" y="976745"/>
            <a:ext cx="8437418" cy="1288473"/>
          </a:xfrm>
          <a:prstGeom prst="roundRect">
            <a:avLst/>
          </a:prstGeom>
          <a:solidFill>
            <a:schemeClr val="accent3">
              <a:lumMod val="60000"/>
              <a:lumOff val="40000"/>
            </a:schemeClr>
          </a:solidFill>
          <a:ln w="19050" algn="ctr">
            <a:noFill/>
            <a:miter lim="800000"/>
            <a:headEnd/>
            <a:tailEnd/>
          </a:ln>
        </p:spPr>
        <p:txBody>
          <a:bodyPr wrap="square" lIns="88900" tIns="88900" rIns="88900" bIns="88900" rtlCol="0" anchor="ctr"/>
          <a:lstStyle/>
          <a:p>
            <a:pPr marL="180000" indent="360000" algn="just"/>
            <a:r>
              <a:rPr lang="en-US" sz="1600" dirty="0" smtClean="0"/>
              <a:t>Creating a matrix of risk and control procedures for the business process of financing hospitals and procurement will minimize the risks of corruption in the healthcare sector.</a:t>
            </a:r>
            <a:endParaRPr lang="en-US" sz="1600" b="1" dirty="0" smtClean="0">
              <a:solidFill>
                <a:schemeClr val="bg1"/>
              </a:solidFill>
            </a:endParaRPr>
          </a:p>
        </p:txBody>
      </p:sp>
      <p:sp>
        <p:nvSpPr>
          <p:cNvPr id="12" name="Скругленный прямоугольник 11"/>
          <p:cNvSpPr/>
          <p:nvPr/>
        </p:nvSpPr>
        <p:spPr bwMode="gray">
          <a:xfrm>
            <a:off x="1097972" y="2428020"/>
            <a:ext cx="8437418" cy="1288473"/>
          </a:xfrm>
          <a:prstGeom prst="roundRect">
            <a:avLst/>
          </a:prstGeom>
          <a:solidFill>
            <a:schemeClr val="accent3">
              <a:lumMod val="60000"/>
              <a:lumOff val="40000"/>
            </a:schemeClr>
          </a:solidFill>
          <a:ln w="19050" algn="ctr">
            <a:noFill/>
            <a:miter lim="800000"/>
            <a:headEnd/>
            <a:tailEnd/>
          </a:ln>
        </p:spPr>
        <p:txBody>
          <a:bodyPr wrap="square" lIns="88900" tIns="88900" rIns="88900" bIns="88900" rtlCol="0" anchor="ctr"/>
          <a:lstStyle/>
          <a:p>
            <a:pPr marL="180000" indent="360000" algn="just"/>
            <a:r>
              <a:rPr lang="en-US" sz="1600" dirty="0" smtClean="0"/>
              <a:t>Ensuring transparency and accountability in governance processes by developing an internal control system based on best international practices for the implementation of an integrated COSO model in the public sector.</a:t>
            </a:r>
            <a:endParaRPr lang="en-US" sz="1600" b="1" dirty="0" smtClean="0">
              <a:solidFill>
                <a:schemeClr val="bg1"/>
              </a:solidFill>
            </a:endParaRPr>
          </a:p>
        </p:txBody>
      </p:sp>
      <p:sp>
        <p:nvSpPr>
          <p:cNvPr id="13" name="Скругленный прямоугольник 12"/>
          <p:cNvSpPr/>
          <p:nvPr/>
        </p:nvSpPr>
        <p:spPr bwMode="gray">
          <a:xfrm>
            <a:off x="1104898" y="3879295"/>
            <a:ext cx="8437418" cy="1288473"/>
          </a:xfrm>
          <a:prstGeom prst="roundRect">
            <a:avLst/>
          </a:prstGeom>
          <a:solidFill>
            <a:schemeClr val="accent3">
              <a:lumMod val="60000"/>
              <a:lumOff val="40000"/>
            </a:schemeClr>
          </a:solidFill>
          <a:ln w="19050" algn="ctr">
            <a:noFill/>
            <a:miter lim="800000"/>
            <a:headEnd/>
            <a:tailEnd/>
          </a:ln>
        </p:spPr>
        <p:txBody>
          <a:bodyPr wrap="square" lIns="88900" tIns="88900" rIns="88900" bIns="88900" rtlCol="0" anchor="ctr"/>
          <a:lstStyle/>
          <a:p>
            <a:pPr marL="180000" indent="360000" algn="just"/>
            <a:r>
              <a:rPr lang="en-US" sz="1600" dirty="0" smtClean="0"/>
              <a:t>Providing a hospital tool, in the form of internal policies and standard operating procedures, will allow a high level of decentralization to be achieved without losing the efficiency of allocating financial resources and monitoring their use.</a:t>
            </a:r>
            <a:endParaRPr lang="en-US" sz="1600" b="1" dirty="0" smtClean="0">
              <a:solidFill>
                <a:schemeClr val="bg1"/>
              </a:solidFill>
            </a:endParaRPr>
          </a:p>
        </p:txBody>
      </p:sp>
      <p:sp>
        <p:nvSpPr>
          <p:cNvPr id="14" name="Скругленный прямоугольник 13"/>
          <p:cNvSpPr/>
          <p:nvPr/>
        </p:nvSpPr>
        <p:spPr bwMode="gray">
          <a:xfrm>
            <a:off x="1101433" y="5330570"/>
            <a:ext cx="8437418" cy="1288473"/>
          </a:xfrm>
          <a:prstGeom prst="roundRect">
            <a:avLst/>
          </a:prstGeom>
          <a:solidFill>
            <a:schemeClr val="accent3">
              <a:lumMod val="60000"/>
              <a:lumOff val="40000"/>
            </a:schemeClr>
          </a:solidFill>
          <a:ln w="19050" algn="ctr">
            <a:noFill/>
            <a:miter lim="800000"/>
            <a:headEnd/>
            <a:tailEnd/>
          </a:ln>
        </p:spPr>
        <p:txBody>
          <a:bodyPr wrap="square" lIns="88900" tIns="88900" rIns="88900" bIns="88900" rtlCol="0" anchor="ctr"/>
          <a:lstStyle/>
          <a:p>
            <a:pPr marL="180000" indent="360000" algn="just"/>
            <a:r>
              <a:rPr lang="en-US" sz="1600" dirty="0" smtClean="0">
                <a:cs typeface="Arial" pitchFamily="34" charset="0"/>
              </a:rPr>
              <a:t>Improving distribution efficiency and improving control over the use of budget funds at the disposal of the Department and subordinated hospitals will ultimately help to achieve increased access of Ukrainians to medical services and improve the quality of these services.</a:t>
            </a:r>
            <a:endParaRPr lang="en-US" sz="1600" b="1" dirty="0" smtClean="0">
              <a:solidFill>
                <a:schemeClr val="bg1"/>
              </a:solidFill>
            </a:endParaRPr>
          </a:p>
        </p:txBody>
      </p:sp>
    </p:spTree>
    <p:extLst>
      <p:ext uri="{BB962C8B-B14F-4D97-AF65-F5344CB8AC3E}">
        <p14:creationId xmlns:p14="http://schemas.microsoft.com/office/powerpoint/2010/main" val="2338008872"/>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 Title">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int_UKR_PJSC.potx" id="{02FB621A-2A88-4D9C-94EA-752BA5011A97}" vid="{66F9FC30-6BAD-4CC1-93DF-ADD8847A22B6}"/>
    </a:ext>
  </a:extLst>
</a:theme>
</file>

<file path=ppt/theme/theme2.xml><?xml version="1.0" encoding="utf-8"?>
<a:theme xmlns:a="http://schemas.openxmlformats.org/drawingml/2006/main" name="2 Slides">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int_UKR_PJSC.potx" id="{02FB621A-2A88-4D9C-94EA-752BA5011A97}" vid="{C75B68C9-24FD-4CEB-A4CE-6161B9C18B40}"/>
    </a:ext>
  </a:extLst>
</a:theme>
</file>

<file path=ppt/theme/theme3.xml><?xml version="1.0" encoding="utf-8"?>
<a:theme xmlns:a="http://schemas.openxmlformats.org/drawingml/2006/main" name="3 Devider color">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int_UKR_PJSC.potx" id="{02FB621A-2A88-4D9C-94EA-752BA5011A97}" vid="{AA3A04D9-210F-45E1-9618-961E6B3F717A}"/>
    </a:ext>
  </a:extLst>
</a:theme>
</file>

<file path=ppt/theme/theme4.xml><?xml version="1.0" encoding="utf-8"?>
<a:theme xmlns:a="http://schemas.openxmlformats.org/drawingml/2006/main" name="4 Copyright">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int_UKR_PJSC.potx" id="{02FB621A-2A88-4D9C-94EA-752BA5011A97}" vid="{CD5D97A6-50D6-46F8-BC47-8A89F14CD0C2}"/>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Print_UKR_PJSC</Template>
  <TotalTime>1770</TotalTime>
  <Words>846</Words>
  <Application>Microsoft Office PowerPoint</Application>
  <PresentationFormat>Custom</PresentationFormat>
  <Paragraphs>132</Paragraphs>
  <Slides>6</Slides>
  <Notes>3</Notes>
  <HiddenSlides>1</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6</vt:i4>
      </vt:variant>
    </vt:vector>
  </HeadingPairs>
  <TitlesOfParts>
    <vt:vector size="17" baseType="lpstr">
      <vt:lpstr>Arial</vt:lpstr>
      <vt:lpstr>Open Sans</vt:lpstr>
      <vt:lpstr>Times New Roman</vt:lpstr>
      <vt:lpstr>Verdana</vt:lpstr>
      <vt:lpstr>Verdana (Body)</vt:lpstr>
      <vt:lpstr>Wingdings 2</vt:lpstr>
      <vt:lpstr>1 Title</vt:lpstr>
      <vt:lpstr>2 Slides</vt:lpstr>
      <vt:lpstr>3 Devider color</vt:lpstr>
      <vt:lpstr>4 Copyright</vt:lpstr>
      <vt:lpstr>think-cell Slide</vt:lpstr>
      <vt:lpstr>PowerPoint Presentation</vt:lpstr>
      <vt:lpstr>Principles of internal control system as per COSO framework   </vt:lpstr>
      <vt:lpstr>Executive Summary</vt:lpstr>
      <vt:lpstr>Proposed Stages of the Project</vt:lpstr>
      <vt:lpstr>Correlation of ICS components as per COSO Integrated Framework to Stages of the Project   </vt:lpstr>
      <vt:lpstr>Implementation of the project will allow to achieve:</vt:lpstr>
    </vt:vector>
  </TitlesOfParts>
  <Company>Deloitte &amp; Touche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Deloitte</dc:creator>
  <cp:lastModifiedBy>Darya Dyakova</cp:lastModifiedBy>
  <cp:revision>91</cp:revision>
  <cp:lastPrinted>2017-09-14T13:30:30Z</cp:lastPrinted>
  <dcterms:created xsi:type="dcterms:W3CDTF">2017-04-07T09:24:26Z</dcterms:created>
  <dcterms:modified xsi:type="dcterms:W3CDTF">2017-09-14T17:40:46Z</dcterms:modified>
</cp:coreProperties>
</file>