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Layouts/slideLayout30.xml" ContentType="application/vnd.openxmlformats-officedocument.presentationml.slideLayout+xml"/>
  <Override PartName="/ppt/theme/theme4.xml" ContentType="application/vnd.openxmlformats-officedocument.theme+xml"/>
  <Override PartName="/ppt/tags/tag5.xml" ContentType="application/vnd.openxmlformats-officedocument.presentationml.tags+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19" r:id="rId1"/>
    <p:sldMasterId id="2147483648" r:id="rId2"/>
    <p:sldMasterId id="2147483828" r:id="rId3"/>
    <p:sldMasterId id="2147483787" r:id="rId4"/>
  </p:sldMasterIdLst>
  <p:notesMasterIdLst>
    <p:notesMasterId r:id="rId11"/>
  </p:notesMasterIdLst>
  <p:handoutMasterIdLst>
    <p:handoutMasterId r:id="rId12"/>
  </p:handoutMasterIdLst>
  <p:sldIdLst>
    <p:sldId id="341" r:id="rId5"/>
    <p:sldId id="458" r:id="rId6"/>
    <p:sldId id="460" r:id="rId7"/>
    <p:sldId id="461" r:id="rId8"/>
    <p:sldId id="459" r:id="rId9"/>
    <p:sldId id="263" r:id="rId10"/>
  </p:sldIdLst>
  <p:sldSz cx="10691813" cy="7559675"/>
  <p:notesSz cx="6808788" cy="9940925"/>
  <p:custDataLst>
    <p:tags r:id="rId13"/>
  </p:custDataLst>
  <p:defaultTextStyle>
    <a:defPPr>
      <a:defRPr lang="en-US"/>
    </a:defPPr>
    <a:lvl1pPr marL="0" algn="l" defTabSz="787481" rtl="0" eaLnBrk="1" latinLnBrk="0" hangingPunct="1">
      <a:defRPr sz="1550" kern="1200">
        <a:solidFill>
          <a:schemeClr val="tx1"/>
        </a:solidFill>
        <a:latin typeface="+mn-lt"/>
        <a:ea typeface="+mn-ea"/>
        <a:cs typeface="+mn-cs"/>
      </a:defRPr>
    </a:lvl1pPr>
    <a:lvl2pPr marL="393741" algn="l" defTabSz="787481" rtl="0" eaLnBrk="1" latinLnBrk="0" hangingPunct="1">
      <a:defRPr sz="1550" kern="1200">
        <a:solidFill>
          <a:schemeClr val="tx1"/>
        </a:solidFill>
        <a:latin typeface="+mn-lt"/>
        <a:ea typeface="+mn-ea"/>
        <a:cs typeface="+mn-cs"/>
      </a:defRPr>
    </a:lvl2pPr>
    <a:lvl3pPr marL="787481" algn="l" defTabSz="787481" rtl="0" eaLnBrk="1" latinLnBrk="0" hangingPunct="1">
      <a:defRPr sz="1550" kern="1200">
        <a:solidFill>
          <a:schemeClr val="tx1"/>
        </a:solidFill>
        <a:latin typeface="+mn-lt"/>
        <a:ea typeface="+mn-ea"/>
        <a:cs typeface="+mn-cs"/>
      </a:defRPr>
    </a:lvl3pPr>
    <a:lvl4pPr marL="1181222" algn="l" defTabSz="787481" rtl="0" eaLnBrk="1" latinLnBrk="0" hangingPunct="1">
      <a:defRPr sz="1550" kern="1200">
        <a:solidFill>
          <a:schemeClr val="tx1"/>
        </a:solidFill>
        <a:latin typeface="+mn-lt"/>
        <a:ea typeface="+mn-ea"/>
        <a:cs typeface="+mn-cs"/>
      </a:defRPr>
    </a:lvl4pPr>
    <a:lvl5pPr marL="1574963" algn="l" defTabSz="787481" rtl="0" eaLnBrk="1" latinLnBrk="0" hangingPunct="1">
      <a:defRPr sz="1550" kern="1200">
        <a:solidFill>
          <a:schemeClr val="tx1"/>
        </a:solidFill>
        <a:latin typeface="+mn-lt"/>
        <a:ea typeface="+mn-ea"/>
        <a:cs typeface="+mn-cs"/>
      </a:defRPr>
    </a:lvl5pPr>
    <a:lvl6pPr marL="1968703" algn="l" defTabSz="787481" rtl="0" eaLnBrk="1" latinLnBrk="0" hangingPunct="1">
      <a:defRPr sz="1550" kern="1200">
        <a:solidFill>
          <a:schemeClr val="tx1"/>
        </a:solidFill>
        <a:latin typeface="+mn-lt"/>
        <a:ea typeface="+mn-ea"/>
        <a:cs typeface="+mn-cs"/>
      </a:defRPr>
    </a:lvl6pPr>
    <a:lvl7pPr marL="2362444" algn="l" defTabSz="787481" rtl="0" eaLnBrk="1" latinLnBrk="0" hangingPunct="1">
      <a:defRPr sz="1550" kern="1200">
        <a:solidFill>
          <a:schemeClr val="tx1"/>
        </a:solidFill>
        <a:latin typeface="+mn-lt"/>
        <a:ea typeface="+mn-ea"/>
        <a:cs typeface="+mn-cs"/>
      </a:defRPr>
    </a:lvl7pPr>
    <a:lvl8pPr marL="2756184" algn="l" defTabSz="787481" rtl="0" eaLnBrk="1" latinLnBrk="0" hangingPunct="1">
      <a:defRPr sz="1550" kern="1200">
        <a:solidFill>
          <a:schemeClr val="tx1"/>
        </a:solidFill>
        <a:latin typeface="+mn-lt"/>
        <a:ea typeface="+mn-ea"/>
        <a:cs typeface="+mn-cs"/>
      </a:defRPr>
    </a:lvl8pPr>
    <a:lvl9pPr marL="3149925" algn="l" defTabSz="787481" rtl="0" eaLnBrk="1" latinLnBrk="0" hangingPunct="1">
      <a:defRPr sz="1550" kern="1200">
        <a:solidFill>
          <a:schemeClr val="tx1"/>
        </a:solidFill>
        <a:latin typeface="+mn-lt"/>
        <a:ea typeface="+mn-ea"/>
        <a:cs typeface="+mn-cs"/>
      </a:defRPr>
    </a:lvl9pPr>
  </p:defaultTextStyle>
  <p:extLst>
    <p:ext uri="{EFAFB233-063F-42B5-8137-9DF3F51BA10A}">
      <p15:sldGuideLst xmlns:p15="http://schemas.microsoft.com/office/powerpoint/2012/main">
        <p15:guide id="11" orient="horz" pos="2381" userDrawn="1">
          <p15:clr>
            <a:srgbClr val="A4A3A4"/>
          </p15:clr>
        </p15:guide>
        <p15:guide id="12" orient="horz" pos="1791" userDrawn="1">
          <p15:clr>
            <a:srgbClr val="A4A3A4"/>
          </p15:clr>
        </p15:guide>
        <p15:guide id="13" orient="horz" pos="2903" userDrawn="1">
          <p15:clr>
            <a:srgbClr val="A4A3A4"/>
          </p15:clr>
        </p15:guide>
        <p15:guide id="14" orient="horz" pos="3470" userDrawn="1">
          <p15:clr>
            <a:srgbClr val="A4A3A4"/>
          </p15:clr>
        </p15:guide>
        <p15:guide id="15" pos="3368"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loitte" initials="D" lastIdx="4" clrIdx="0">
    <p:extLst>
      <p:ext uri="{19B8F6BF-5375-455C-9EA6-DF929625EA0E}">
        <p15:presenceInfo xmlns:p15="http://schemas.microsoft.com/office/powerpoint/2012/main" userId="Deloitte" providerId="None"/>
      </p:ext>
    </p:extLst>
  </p:cmAuthor>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1"/>
    <a:srgbClr val="86BC24"/>
    <a:srgbClr val="000000"/>
    <a:srgbClr val="FFCD00"/>
    <a:srgbClr val="ED8B00"/>
    <a:srgbClr val="DB291C"/>
    <a:srgbClr val="FF9900"/>
    <a:srgbClr val="C00000"/>
    <a:srgbClr val="3C8A2E"/>
    <a:srgbClr val="DCDC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305" autoAdjust="0"/>
  </p:normalViewPr>
  <p:slideViewPr>
    <p:cSldViewPr snapToGrid="0" showGuides="1">
      <p:cViewPr>
        <p:scale>
          <a:sx n="80" d="100"/>
          <a:sy n="80" d="100"/>
        </p:scale>
        <p:origin x="750" y="-180"/>
      </p:cViewPr>
      <p:guideLst>
        <p:guide orient="horz" pos="2381"/>
        <p:guide orient="horz" pos="1791"/>
        <p:guide orient="horz" pos="2903"/>
        <p:guide orient="horz" pos="3470"/>
        <p:guide pos="3368"/>
      </p:guideLst>
    </p:cSldViewPr>
  </p:slideViewPr>
  <p:outlineViewPr>
    <p:cViewPr>
      <p:scale>
        <a:sx n="33" d="100"/>
        <a:sy n="33" d="100"/>
      </p:scale>
      <p:origin x="0" y="-59190"/>
    </p:cViewPr>
  </p:outlineViewPr>
  <p:notesTextViewPr>
    <p:cViewPr>
      <p:scale>
        <a:sx n="100" d="100"/>
        <a:sy n="100" d="100"/>
      </p:scale>
      <p:origin x="0" y="0"/>
    </p:cViewPr>
  </p:notesTextViewPr>
  <p:sorterViewPr>
    <p:cViewPr varScale="1">
      <p:scale>
        <a:sx n="1" d="1"/>
        <a:sy n="1" d="1"/>
      </p:scale>
      <p:origin x="0" y="-5934"/>
    </p:cViewPr>
  </p:sorterViewPr>
  <p:notesViewPr>
    <p:cSldViewPr snapToGrid="0" showGuides="1">
      <p:cViewPr varScale="1">
        <p:scale>
          <a:sx n="82" d="100"/>
          <a:sy n="82" d="100"/>
        </p:scale>
        <p:origin x="3756" y="90"/>
      </p:cViewPr>
      <p:guideLst>
        <p:guide orient="horz" pos="3131"/>
        <p:guide pos="214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2950678" cy="496507"/>
          </a:xfrm>
          <a:prstGeom prst="rect">
            <a:avLst/>
          </a:prstGeom>
        </p:spPr>
        <p:txBody>
          <a:bodyPr vert="horz" lIns="90913" tIns="45457" rIns="90913" bIns="45457" rtlCol="0"/>
          <a:lstStyle>
            <a:lvl1pPr algn="l">
              <a:defRPr sz="11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856588" y="1"/>
            <a:ext cx="2950678" cy="496507"/>
          </a:xfrm>
          <a:prstGeom prst="rect">
            <a:avLst/>
          </a:prstGeom>
        </p:spPr>
        <p:txBody>
          <a:bodyPr vert="horz" lIns="90913" tIns="45457" rIns="90913" bIns="45457" rtlCol="0"/>
          <a:lstStyle>
            <a:lvl1pPr algn="r">
              <a:defRPr sz="1100"/>
            </a:lvl1pPr>
          </a:lstStyle>
          <a:p>
            <a:fld id="{B4AD245C-091B-44E2-BFB0-BD94217887F7}" type="datetimeFigureOut">
              <a:rPr lang="en-US" smtClean="0">
                <a:latin typeface="Arial" panose="020B0604020202020204" pitchFamily="34" charset="0"/>
              </a:rPr>
              <a:pPr/>
              <a:t>14/09/2017</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4" y="9442878"/>
            <a:ext cx="2950678" cy="496507"/>
          </a:xfrm>
          <a:prstGeom prst="rect">
            <a:avLst/>
          </a:prstGeom>
        </p:spPr>
        <p:txBody>
          <a:bodyPr vert="horz" lIns="90913" tIns="45457" rIns="90913" bIns="45457" rtlCol="0" anchor="b"/>
          <a:lstStyle>
            <a:lvl1pPr algn="l">
              <a:defRPr sz="11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856588" y="9442878"/>
            <a:ext cx="2950678" cy="496507"/>
          </a:xfrm>
          <a:prstGeom prst="rect">
            <a:avLst/>
          </a:prstGeom>
        </p:spPr>
        <p:txBody>
          <a:bodyPr vert="horz" lIns="90913" tIns="45457" rIns="90913" bIns="45457" rtlCol="0" anchor="b"/>
          <a:lstStyle>
            <a:lvl1pPr algn="r">
              <a:defRPr sz="1100"/>
            </a:lvl1pPr>
          </a:lstStyle>
          <a:p>
            <a:fld id="{9A913F39-CFF6-40F1-84D1-700840B41EAB}"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19548131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50475" cy="497046"/>
          </a:xfrm>
          <a:prstGeom prst="rect">
            <a:avLst/>
          </a:prstGeom>
        </p:spPr>
        <p:txBody>
          <a:bodyPr vert="horz" lIns="98478" tIns="49238" rIns="98478" bIns="49238"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56739" y="1"/>
            <a:ext cx="2950475" cy="497046"/>
          </a:xfrm>
          <a:prstGeom prst="rect">
            <a:avLst/>
          </a:prstGeom>
        </p:spPr>
        <p:txBody>
          <a:bodyPr vert="horz" lIns="98478" tIns="49238" rIns="98478" bIns="49238" rtlCol="0"/>
          <a:lstStyle>
            <a:lvl1pPr algn="r">
              <a:defRPr sz="1200">
                <a:latin typeface="Arial" panose="020B0604020202020204" pitchFamily="34" charset="0"/>
              </a:defRPr>
            </a:lvl1pPr>
          </a:lstStyle>
          <a:p>
            <a:fld id="{0BA5BBE4-AEA3-489A-A28E-0C2FAF2506E3}" type="datetimeFigureOut">
              <a:rPr lang="en-US" smtClean="0"/>
              <a:pPr/>
              <a:t>14/09/2017</a:t>
            </a:fld>
            <a:endParaRPr lang="en-US" dirty="0"/>
          </a:p>
        </p:txBody>
      </p:sp>
      <p:sp>
        <p:nvSpPr>
          <p:cNvPr id="4" name="Slide Image Placeholder 3"/>
          <p:cNvSpPr>
            <a:spLocks noGrp="1" noRot="1" noChangeAspect="1"/>
          </p:cNvSpPr>
          <p:nvPr>
            <p:ph type="sldImg" idx="2"/>
          </p:nvPr>
        </p:nvSpPr>
        <p:spPr>
          <a:xfrm>
            <a:off x="769938" y="746125"/>
            <a:ext cx="5268912" cy="3725863"/>
          </a:xfrm>
          <a:prstGeom prst="rect">
            <a:avLst/>
          </a:prstGeom>
          <a:noFill/>
          <a:ln w="12700">
            <a:solidFill>
              <a:prstClr val="black"/>
            </a:solidFill>
          </a:ln>
        </p:spPr>
        <p:txBody>
          <a:bodyPr vert="horz" lIns="98478" tIns="49238" rIns="98478" bIns="49238" rtlCol="0" anchor="ctr"/>
          <a:lstStyle/>
          <a:p>
            <a:endParaRPr lang="en-GB" dirty="0"/>
          </a:p>
        </p:txBody>
      </p:sp>
      <p:sp>
        <p:nvSpPr>
          <p:cNvPr id="5" name="Notes Placeholder 4"/>
          <p:cNvSpPr>
            <a:spLocks noGrp="1"/>
          </p:cNvSpPr>
          <p:nvPr>
            <p:ph type="body" sz="quarter" idx="3"/>
          </p:nvPr>
        </p:nvSpPr>
        <p:spPr>
          <a:xfrm>
            <a:off x="680879" y="4721941"/>
            <a:ext cx="5447030" cy="4473416"/>
          </a:xfrm>
          <a:prstGeom prst="rect">
            <a:avLst/>
          </a:prstGeom>
        </p:spPr>
        <p:txBody>
          <a:bodyPr vert="horz" lIns="98478" tIns="49238" rIns="98478" bIns="4923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442155"/>
            <a:ext cx="2950475" cy="497046"/>
          </a:xfrm>
          <a:prstGeom prst="rect">
            <a:avLst/>
          </a:prstGeom>
        </p:spPr>
        <p:txBody>
          <a:bodyPr vert="horz" lIns="98478" tIns="49238" rIns="98478" bIns="49238"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56739" y="9442155"/>
            <a:ext cx="2950475" cy="497046"/>
          </a:xfrm>
          <a:prstGeom prst="rect">
            <a:avLst/>
          </a:prstGeom>
        </p:spPr>
        <p:txBody>
          <a:bodyPr vert="horz" lIns="98478" tIns="49238" rIns="98478" bIns="49238" rtlCol="0" anchor="b"/>
          <a:lstStyle>
            <a:lvl1pPr algn="r">
              <a:defRPr sz="1200">
                <a:latin typeface="Arial" panose="020B0604020202020204" pitchFamily="34" charset="0"/>
              </a:defRPr>
            </a:lvl1pPr>
          </a:lstStyle>
          <a:p>
            <a:fld id="{C0F4A2C8-6C88-4E71-83EE-698B9D4FE22F}" type="slidenum">
              <a:rPr lang="en-US" smtClean="0"/>
              <a:pPr/>
              <a:t>‹#›</a:t>
            </a:fld>
            <a:endParaRPr lang="en-US" dirty="0"/>
          </a:p>
        </p:txBody>
      </p:sp>
    </p:spTree>
    <p:extLst>
      <p:ext uri="{BB962C8B-B14F-4D97-AF65-F5344CB8AC3E}">
        <p14:creationId xmlns:p14="http://schemas.microsoft.com/office/powerpoint/2010/main" val="1904730299"/>
      </p:ext>
    </p:extLst>
  </p:cSld>
  <p:clrMap bg1="lt1" tx1="dk1" bg2="lt2" tx2="dk2" accent1="accent1" accent2="accent2" accent3="accent3" accent4="accent4" accent5="accent5" accent6="accent6" hlink="hlink" folHlink="folHlink"/>
  <p:hf hdr="0" ftr="0" dt="0"/>
  <p:notesStyle>
    <a:lvl1pPr marL="0" algn="l" defTabSz="787481" rtl="0" eaLnBrk="1" latinLnBrk="0" hangingPunct="1">
      <a:defRPr sz="1033" kern="1200">
        <a:solidFill>
          <a:schemeClr val="tx1"/>
        </a:solidFill>
        <a:latin typeface="Arial" panose="020B0604020202020204" pitchFamily="34" charset="0"/>
        <a:ea typeface="+mn-ea"/>
        <a:cs typeface="+mn-cs"/>
      </a:defRPr>
    </a:lvl1pPr>
    <a:lvl2pPr marL="393741" algn="l" defTabSz="787481" rtl="0" eaLnBrk="1" latinLnBrk="0" hangingPunct="1">
      <a:defRPr sz="1033" kern="1200">
        <a:solidFill>
          <a:schemeClr val="tx1"/>
        </a:solidFill>
        <a:latin typeface="Arial" panose="020B0604020202020204" pitchFamily="34" charset="0"/>
        <a:ea typeface="+mn-ea"/>
        <a:cs typeface="+mn-cs"/>
      </a:defRPr>
    </a:lvl2pPr>
    <a:lvl3pPr marL="787481" algn="l" defTabSz="787481" rtl="0" eaLnBrk="1" latinLnBrk="0" hangingPunct="1">
      <a:defRPr sz="1033" kern="1200">
        <a:solidFill>
          <a:schemeClr val="tx1"/>
        </a:solidFill>
        <a:latin typeface="Arial" panose="020B0604020202020204" pitchFamily="34" charset="0"/>
        <a:ea typeface="+mn-ea"/>
        <a:cs typeface="+mn-cs"/>
      </a:defRPr>
    </a:lvl3pPr>
    <a:lvl4pPr marL="1181222" algn="l" defTabSz="787481" rtl="0" eaLnBrk="1" latinLnBrk="0" hangingPunct="1">
      <a:defRPr sz="1033" kern="1200">
        <a:solidFill>
          <a:schemeClr val="tx1"/>
        </a:solidFill>
        <a:latin typeface="Arial" panose="020B0604020202020204" pitchFamily="34" charset="0"/>
        <a:ea typeface="+mn-ea"/>
        <a:cs typeface="+mn-cs"/>
      </a:defRPr>
    </a:lvl4pPr>
    <a:lvl5pPr marL="1574963" algn="l" defTabSz="787481" rtl="0" eaLnBrk="1" latinLnBrk="0" hangingPunct="1">
      <a:defRPr sz="1033" kern="1200">
        <a:solidFill>
          <a:schemeClr val="tx1"/>
        </a:solidFill>
        <a:latin typeface="Arial" panose="020B0604020202020204" pitchFamily="34" charset="0"/>
        <a:ea typeface="+mn-ea"/>
        <a:cs typeface="+mn-cs"/>
      </a:defRPr>
    </a:lvl5pPr>
    <a:lvl6pPr marL="1968703" algn="l" defTabSz="787481" rtl="0" eaLnBrk="1" latinLnBrk="0" hangingPunct="1">
      <a:defRPr sz="1033" kern="1200">
        <a:solidFill>
          <a:schemeClr val="tx1"/>
        </a:solidFill>
        <a:latin typeface="+mn-lt"/>
        <a:ea typeface="+mn-ea"/>
        <a:cs typeface="+mn-cs"/>
      </a:defRPr>
    </a:lvl6pPr>
    <a:lvl7pPr marL="2362444" algn="l" defTabSz="787481" rtl="0" eaLnBrk="1" latinLnBrk="0" hangingPunct="1">
      <a:defRPr sz="1033" kern="1200">
        <a:solidFill>
          <a:schemeClr val="tx1"/>
        </a:solidFill>
        <a:latin typeface="+mn-lt"/>
        <a:ea typeface="+mn-ea"/>
        <a:cs typeface="+mn-cs"/>
      </a:defRPr>
    </a:lvl7pPr>
    <a:lvl8pPr marL="2756184" algn="l" defTabSz="787481" rtl="0" eaLnBrk="1" latinLnBrk="0" hangingPunct="1">
      <a:defRPr sz="1033" kern="1200">
        <a:solidFill>
          <a:schemeClr val="tx1"/>
        </a:solidFill>
        <a:latin typeface="+mn-lt"/>
        <a:ea typeface="+mn-ea"/>
        <a:cs typeface="+mn-cs"/>
      </a:defRPr>
    </a:lvl8pPr>
    <a:lvl9pPr marL="3149925" algn="l" defTabSz="787481" rtl="0" eaLnBrk="1" latinLnBrk="0" hangingPunct="1">
      <a:defRPr sz="103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69938" y="746125"/>
            <a:ext cx="5268912" cy="3725863"/>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0F4A2C8-6C88-4E71-83EE-698B9D4FE22F}" type="slidenum">
              <a:rPr lang="en-US" smtClean="0"/>
              <a:pPr/>
              <a:t>1</a:t>
            </a:fld>
            <a:endParaRPr lang="en-US" dirty="0"/>
          </a:p>
        </p:txBody>
      </p:sp>
    </p:spTree>
    <p:extLst>
      <p:ext uri="{BB962C8B-B14F-4D97-AF65-F5344CB8AC3E}">
        <p14:creationId xmlns:p14="http://schemas.microsoft.com/office/powerpoint/2010/main" val="394709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69938" y="746125"/>
            <a:ext cx="5268912" cy="3725863"/>
          </a:xfrm>
        </p:spPr>
      </p:sp>
      <p:sp>
        <p:nvSpPr>
          <p:cNvPr id="3" name="Notes Placeholder 2"/>
          <p:cNvSpPr>
            <a:spLocks noGrp="1"/>
          </p:cNvSpPr>
          <p:nvPr>
            <p:ph type="body" idx="1"/>
          </p:nvPr>
        </p:nvSpPr>
        <p:spPr/>
        <p:txBody>
          <a:bodyPr>
            <a:normAutofit/>
          </a:bodyPr>
          <a:lstStyle/>
          <a:p>
            <a:endParaRPr lang="en-US" dirty="0"/>
          </a:p>
        </p:txBody>
      </p:sp>
      <p:sp>
        <p:nvSpPr>
          <p:cNvPr id="5" name="Slide Number Placeholder 4"/>
          <p:cNvSpPr>
            <a:spLocks noGrp="1"/>
          </p:cNvSpPr>
          <p:nvPr>
            <p:ph type="sldNum" sz="quarter" idx="10"/>
          </p:nvPr>
        </p:nvSpPr>
        <p:spPr/>
        <p:txBody>
          <a:bodyPr/>
          <a:lstStyle/>
          <a:p>
            <a:fld id="{C0F4A2C8-6C88-4E71-83EE-698B9D4FE22F}" type="slidenum">
              <a:rPr lang="en-US" smtClean="0"/>
              <a:pPr/>
              <a:t>5</a:t>
            </a:fld>
            <a:endParaRPr lang="en-US" dirty="0"/>
          </a:p>
        </p:txBody>
      </p:sp>
    </p:spTree>
    <p:extLst>
      <p:ext uri="{BB962C8B-B14F-4D97-AF65-F5344CB8AC3E}">
        <p14:creationId xmlns:p14="http://schemas.microsoft.com/office/powerpoint/2010/main" val="863225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69938" y="746125"/>
            <a:ext cx="5268912" cy="37258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F4A2C8-6C88-4E71-83EE-698B9D4FE22F}" type="slidenum">
              <a:rPr lang="en-US" smtClean="0"/>
              <a:pPr/>
              <a:t>6</a:t>
            </a:fld>
            <a:endParaRPr lang="en-US" dirty="0"/>
          </a:p>
        </p:txBody>
      </p:sp>
    </p:spTree>
    <p:extLst>
      <p:ext uri="{BB962C8B-B14F-4D97-AF65-F5344CB8AC3E}">
        <p14:creationId xmlns:p14="http://schemas.microsoft.com/office/powerpoint/2010/main" val="819239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hite">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a:xfrm>
            <a:off x="2646700" y="1079837"/>
            <a:ext cx="5400000" cy="5400000"/>
          </a:xfrm>
          <a:prstGeom prst="rect">
            <a:avLst/>
          </a:prstGeom>
        </p:spPr>
        <p:txBody>
          <a:bodyPr/>
          <a:lstStyle/>
          <a:p>
            <a:r>
              <a:rPr lang="en-US" smtClean="0"/>
              <a:t>Click icon to add picture</a:t>
            </a:r>
            <a:endParaRPr lang="en-GB"/>
          </a:p>
        </p:txBody>
      </p:sp>
      <p:sp>
        <p:nvSpPr>
          <p:cNvPr id="3" name="Subtitle 2"/>
          <p:cNvSpPr>
            <a:spLocks noGrp="1"/>
          </p:cNvSpPr>
          <p:nvPr>
            <p:ph type="subTitle" idx="1" hasCustomPrompt="1"/>
          </p:nvPr>
        </p:nvSpPr>
        <p:spPr bwMode="gray">
          <a:xfrm>
            <a:off x="448300" y="6449942"/>
            <a:ext cx="4783901" cy="557380"/>
          </a:xfrm>
          <a:prstGeom prst="rect">
            <a:avLst/>
          </a:prstGeom>
        </p:spPr>
        <p:txBody>
          <a:bodyPr lIns="0" tIns="0" rIns="0" bIns="0" anchor="b" anchorCtr="0">
            <a:noAutofit/>
          </a:bodyPr>
          <a:lstStyle>
            <a:lvl1pPr marL="0" indent="0" algn="l">
              <a:lnSpc>
                <a:spcPct val="100000"/>
              </a:lnSpc>
              <a:spcAft>
                <a:spcPts val="0"/>
              </a:spcAft>
              <a:buNone/>
              <a:defRPr sz="2200" b="1">
                <a:solidFill>
                  <a:schemeClr val="tx1"/>
                </a:solidFill>
              </a:defRPr>
            </a:lvl1pPr>
            <a:lvl2pPr marL="0" indent="0" algn="l">
              <a:buNone/>
              <a:defRPr lang="en-US" sz="1800" b="0" kern="1200" noProof="0" dirty="0">
                <a:solidFill>
                  <a:schemeClr val="tx1"/>
                </a:solidFill>
                <a:latin typeface="+mn-lt"/>
                <a:ea typeface="+mn-ea"/>
                <a:cs typeface="+mn-cs"/>
              </a:defRPr>
            </a:lvl2pPr>
            <a:lvl3pPr marL="990571" indent="0" algn="ctr">
              <a:buNone/>
              <a:defRPr sz="1950"/>
            </a:lvl3pPr>
            <a:lvl4pPr marL="1485856" indent="0" algn="ctr">
              <a:buNone/>
              <a:defRPr sz="1733"/>
            </a:lvl4pPr>
            <a:lvl5pPr marL="1981140" indent="0" algn="ctr">
              <a:buNone/>
              <a:defRPr sz="1733"/>
            </a:lvl5pPr>
            <a:lvl6pPr marL="2476426" indent="0" algn="ctr">
              <a:buNone/>
              <a:defRPr sz="1733"/>
            </a:lvl6pPr>
            <a:lvl7pPr marL="2971711" indent="0" algn="ctr">
              <a:buNone/>
              <a:defRPr sz="1733"/>
            </a:lvl7pPr>
            <a:lvl8pPr marL="3466995" indent="0" algn="ctr">
              <a:buNone/>
              <a:defRPr sz="1733"/>
            </a:lvl8pPr>
            <a:lvl9pPr marL="3962281" indent="0" algn="ctr">
              <a:buNone/>
              <a:defRPr sz="1733"/>
            </a:lvl9pPr>
          </a:lstStyle>
          <a:p>
            <a:r>
              <a:rPr lang="en-US" noProof="0" dirty="0"/>
              <a:t>Click to edit Master title style</a:t>
            </a:r>
          </a:p>
          <a:p>
            <a:pPr lvl="1"/>
            <a:r>
              <a:rPr lang="en-US" noProof="0" dirty="0"/>
              <a:t>Click to edit Master </a:t>
            </a:r>
            <a:r>
              <a:rPr lang="en-US" noProof="0" dirty="0" smtClean="0"/>
              <a:t>subtitle </a:t>
            </a:r>
            <a:r>
              <a:rPr lang="en-US" noProof="0" dirty="0"/>
              <a:t>style</a:t>
            </a:r>
          </a:p>
        </p:txBody>
      </p:sp>
      <p:sp>
        <p:nvSpPr>
          <p:cNvPr id="5" name="Text Placeholder 4"/>
          <p:cNvSpPr>
            <a:spLocks noGrp="1"/>
          </p:cNvSpPr>
          <p:nvPr>
            <p:ph type="body" sz="quarter" idx="10"/>
          </p:nvPr>
        </p:nvSpPr>
        <p:spPr>
          <a:xfrm>
            <a:off x="448297" y="7020409"/>
            <a:ext cx="4783902" cy="328986"/>
          </a:xfrm>
          <a:prstGeom prst="rect">
            <a:avLst/>
          </a:prstGeom>
        </p:spPr>
        <p:txBody>
          <a:bodyPr lIns="0" tIns="0" rIns="0" bIns="0">
            <a:normAutofit/>
          </a:bodyPr>
          <a:lstStyle>
            <a:lvl1pPr>
              <a:spcAft>
                <a:spcPts val="0"/>
              </a:spcAft>
              <a:defRPr sz="10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smtClean="0"/>
              <a:t>Click to edit Master text styles</a:t>
            </a:r>
          </a:p>
        </p:txBody>
      </p:sp>
      <p:grpSp>
        <p:nvGrpSpPr>
          <p:cNvPr id="7" name="Group 6"/>
          <p:cNvGrpSpPr>
            <a:grpSpLocks noChangeAspect="1"/>
          </p:cNvGrpSpPr>
          <p:nvPr userDrawn="1"/>
        </p:nvGrpSpPr>
        <p:grpSpPr>
          <a:xfrm>
            <a:off x="445291" y="412983"/>
            <a:ext cx="1872000" cy="349200"/>
            <a:chOff x="398463" y="404813"/>
            <a:chExt cx="1627187" cy="307976"/>
          </a:xfrm>
          <a:solidFill>
            <a:schemeClr val="tx1"/>
          </a:solidFill>
        </p:grpSpPr>
        <p:sp>
          <p:nvSpPr>
            <p:cNvPr id="8" name="Oval 5"/>
            <p:cNvSpPr>
              <a:spLocks noChangeArrowheads="1"/>
            </p:cNvSpPr>
            <p:nvPr userDrawn="1"/>
          </p:nvSpPr>
          <p:spPr bwMode="auto">
            <a:xfrm>
              <a:off x="1938338" y="625476"/>
              <a:ext cx="87312" cy="87313"/>
            </a:xfrm>
            <a:prstGeom prst="ellipse">
              <a:avLst/>
            </a:prstGeom>
            <a:solidFill>
              <a:srgbClr val="86BC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10"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11" name="Rectangle 7"/>
            <p:cNvSpPr>
              <a:spLocks noChangeArrowheads="1"/>
            </p:cNvSpPr>
            <p:nvPr userDrawn="1"/>
          </p:nvSpPr>
          <p:spPr bwMode="auto">
            <a:xfrm>
              <a:off x="906463" y="404813"/>
              <a:ext cx="74612" cy="303213"/>
            </a:xfrm>
            <a:prstGeom prst="rect">
              <a:avLst/>
            </a:prstGeom>
            <a:solidFill>
              <a:srgbClr val="00000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12"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13" name="Rectangle 9"/>
            <p:cNvSpPr>
              <a:spLocks noChangeArrowheads="1"/>
            </p:cNvSpPr>
            <p:nvPr userDrawn="1"/>
          </p:nvSpPr>
          <p:spPr bwMode="auto">
            <a:xfrm>
              <a:off x="1257300" y="482601"/>
              <a:ext cx="74612" cy="225425"/>
            </a:xfrm>
            <a:prstGeom prst="rect">
              <a:avLst/>
            </a:prstGeom>
            <a:solidFill>
              <a:srgbClr val="00000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14" name="Rectangle 10"/>
            <p:cNvSpPr>
              <a:spLocks noChangeArrowheads="1"/>
            </p:cNvSpPr>
            <p:nvPr userDrawn="1"/>
          </p:nvSpPr>
          <p:spPr bwMode="auto">
            <a:xfrm>
              <a:off x="1257300" y="404813"/>
              <a:ext cx="74612" cy="50800"/>
            </a:xfrm>
            <a:prstGeom prst="rect">
              <a:avLst/>
            </a:prstGeom>
            <a:solidFill>
              <a:srgbClr val="00000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15"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16"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17"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18"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grpSp>
    </p:spTree>
    <p:extLst>
      <p:ext uri="{BB962C8B-B14F-4D97-AF65-F5344CB8AC3E}">
        <p14:creationId xmlns:p14="http://schemas.microsoft.com/office/powerpoint/2010/main" val="920888302"/>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ontents with imag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433388" y="358775"/>
            <a:ext cx="9823450" cy="769967"/>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5" name="Picture Placeholder 9"/>
          <p:cNvSpPr>
            <a:spLocks noGrp="1"/>
          </p:cNvSpPr>
          <p:nvPr>
            <p:ph type="pic" sz="quarter" idx="15"/>
          </p:nvPr>
        </p:nvSpPr>
        <p:spPr>
          <a:xfrm>
            <a:off x="4810781" y="1885449"/>
            <a:ext cx="5446057" cy="5148764"/>
          </a:xfrm>
        </p:spPr>
        <p:txBody>
          <a:bodyPr/>
          <a:lstStyle/>
          <a:p>
            <a:r>
              <a:rPr lang="en-US" noProof="0" dirty="0"/>
              <a:t>Drag picture to placeholder or click icon to add</a:t>
            </a:r>
          </a:p>
        </p:txBody>
      </p:sp>
      <p:sp>
        <p:nvSpPr>
          <p:cNvPr id="6" name="Content Placeholder 3"/>
          <p:cNvSpPr>
            <a:spLocks noGrp="1"/>
          </p:cNvSpPr>
          <p:nvPr>
            <p:ph sz="quarter" idx="10"/>
          </p:nvPr>
        </p:nvSpPr>
        <p:spPr>
          <a:xfrm>
            <a:off x="442913" y="1883300"/>
            <a:ext cx="3914619" cy="5199027"/>
          </a:xfrm>
          <a:prstGeom prst="rect">
            <a:avLst/>
          </a:prstGeom>
        </p:spPr>
        <p:txBody>
          <a:bodyPr/>
          <a:lstStyle>
            <a:lvl1pPr>
              <a:tabLst>
                <a:tab pos="5448137" algn="r"/>
              </a:tabLst>
              <a:defRPr/>
            </a:lvl1pPr>
            <a:lvl2pPr>
              <a:tabLst>
                <a:tab pos="5448137" algn="r"/>
              </a:tabLst>
              <a:defRPr/>
            </a:lvl2pPr>
            <a:lvl3pPr>
              <a:tabLst>
                <a:tab pos="5448137" algn="r"/>
              </a:tabLst>
              <a:defRPr/>
            </a:lvl3pPr>
            <a:lvl4pPr>
              <a:tabLst>
                <a:tab pos="5448137" algn="r"/>
              </a:tabLst>
              <a:defRPr/>
            </a:lvl4pPr>
            <a:lvl5pPr>
              <a:tabLst>
                <a:tab pos="5448137" algn="r"/>
              </a:tabLst>
              <a:defRPr baseline="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463979046"/>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ntents with subtitle and image">
    <p:spTree>
      <p:nvGrpSpPr>
        <p:cNvPr id="1" name=""/>
        <p:cNvGrpSpPr/>
        <p:nvPr/>
      </p:nvGrpSpPr>
      <p:grpSpPr>
        <a:xfrm>
          <a:off x="0" y="0"/>
          <a:ext cx="0" cy="0"/>
          <a:chOff x="0" y="0"/>
          <a:chExt cx="0" cy="0"/>
        </a:xfrm>
      </p:grpSpPr>
      <p:sp>
        <p:nvSpPr>
          <p:cNvPr id="5" name="Picture Placeholder 9"/>
          <p:cNvSpPr>
            <a:spLocks noGrp="1"/>
          </p:cNvSpPr>
          <p:nvPr>
            <p:ph type="pic" sz="quarter" idx="15"/>
          </p:nvPr>
        </p:nvSpPr>
        <p:spPr>
          <a:xfrm>
            <a:off x="4810781" y="1885449"/>
            <a:ext cx="5446057" cy="5148764"/>
          </a:xfrm>
        </p:spPr>
        <p:txBody>
          <a:bodyPr/>
          <a:lstStyle/>
          <a:p>
            <a:r>
              <a:rPr lang="en-US" noProof="0" dirty="0"/>
              <a:t>Drag picture to placeholder or click icon to add</a:t>
            </a:r>
          </a:p>
        </p:txBody>
      </p:sp>
      <p:sp>
        <p:nvSpPr>
          <p:cNvPr id="6" name="Content Placeholder 3"/>
          <p:cNvSpPr>
            <a:spLocks noGrp="1"/>
          </p:cNvSpPr>
          <p:nvPr>
            <p:ph sz="quarter" idx="10"/>
          </p:nvPr>
        </p:nvSpPr>
        <p:spPr>
          <a:xfrm>
            <a:off x="442913" y="1883300"/>
            <a:ext cx="3914619" cy="5199027"/>
          </a:xfrm>
          <a:prstGeom prst="rect">
            <a:avLst/>
          </a:prstGeom>
        </p:spPr>
        <p:txBody>
          <a:bodyPr/>
          <a:lstStyle>
            <a:lvl1pPr>
              <a:tabLst>
                <a:tab pos="5448137" algn="r"/>
              </a:tabLst>
              <a:defRPr/>
            </a:lvl1pPr>
            <a:lvl2pPr>
              <a:tabLst>
                <a:tab pos="5448137" algn="r"/>
              </a:tabLst>
              <a:defRPr/>
            </a:lvl2pPr>
            <a:lvl3pPr>
              <a:tabLst>
                <a:tab pos="5448137" algn="r"/>
              </a:tabLst>
              <a:defRPr/>
            </a:lvl3pPr>
            <a:lvl4pPr>
              <a:tabLst>
                <a:tab pos="5448137" algn="r"/>
              </a:tabLst>
              <a:defRPr/>
            </a:lvl4pPr>
            <a:lvl5pPr>
              <a:tabLst>
                <a:tab pos="5448137" algn="r"/>
              </a:tabLst>
              <a:defRPr baseline="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8" name="Text Placeholder 8"/>
          <p:cNvSpPr>
            <a:spLocks noGrp="1"/>
          </p:cNvSpPr>
          <p:nvPr>
            <p:ph type="body" sz="quarter" idx="13" hasCustomPrompt="1"/>
          </p:nvPr>
        </p:nvSpPr>
        <p:spPr>
          <a:xfrm>
            <a:off x="433388" y="736106"/>
            <a:ext cx="9823451" cy="834733"/>
          </a:xfrm>
          <a:prstGeom prst="rect">
            <a:avLst/>
          </a:prstGeom>
        </p:spPr>
        <p:txBody>
          <a:bodyPr lIns="0" tIns="0" rIns="0" bIns="0">
            <a:noAutofit/>
          </a:bodyPr>
          <a:lstStyle>
            <a:lvl1pPr marL="0" indent="0">
              <a:buNone/>
              <a:defRPr sz="2000" b="0">
                <a:solidFill>
                  <a:srgbClr val="575757"/>
                </a:solidFill>
              </a:defRPr>
            </a:lvl1pPr>
          </a:lstStyle>
          <a:p>
            <a:pPr lvl="0"/>
            <a:r>
              <a:rPr lang="en-US" dirty="0"/>
              <a:t>Click to add subtitle</a:t>
            </a:r>
          </a:p>
        </p:txBody>
      </p:sp>
      <p:sp>
        <p:nvSpPr>
          <p:cNvPr id="9" name="Title Placeholder 1"/>
          <p:cNvSpPr>
            <a:spLocks noGrp="1"/>
          </p:cNvSpPr>
          <p:nvPr>
            <p:ph type="title" hasCustomPrompt="1"/>
          </p:nvPr>
        </p:nvSpPr>
        <p:spPr>
          <a:xfrm>
            <a:off x="433391" y="359515"/>
            <a:ext cx="9823451" cy="367065"/>
          </a:xfrm>
          <a:prstGeom prst="rect">
            <a:avLst/>
          </a:prstGeom>
        </p:spPr>
        <p:txBody>
          <a:bodyPr vert="horz" lIns="0" tIns="0" rIns="0" bIns="0" rtlCol="0" anchor="t" anchorCtr="0">
            <a:noAutofit/>
          </a:bodyPr>
          <a:lstStyle>
            <a:lvl1pPr>
              <a:defRPr/>
            </a:lvl1pPr>
          </a:lstStyle>
          <a:p>
            <a:r>
              <a:rPr lang="en-US" dirty="0"/>
              <a:t>Click to add title</a:t>
            </a:r>
          </a:p>
        </p:txBody>
      </p:sp>
    </p:spTree>
    <p:extLst>
      <p:ext uri="{BB962C8B-B14F-4D97-AF65-F5344CB8AC3E}">
        <p14:creationId xmlns:p14="http://schemas.microsoft.com/office/powerpoint/2010/main" val="1425519734"/>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Divider whit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48300" y="1880190"/>
            <a:ext cx="9808538" cy="1755329"/>
          </a:xfrm>
        </p:spPr>
        <p:txBody>
          <a:bodyPr anchor="b"/>
          <a:lstStyle>
            <a:lvl1pPr>
              <a:lnSpc>
                <a:spcPct val="95000"/>
              </a:lnSpc>
              <a:defRPr sz="3900" b="1">
                <a:solidFill>
                  <a:schemeClr val="tx1"/>
                </a:solidFill>
                <a:latin typeface="+mj-lt"/>
                <a:ea typeface="Open Sans" panose="020B0606030504020204" pitchFamily="34" charset="0"/>
                <a:cs typeface="Open Sans" panose="020B0606030504020204" pitchFamily="34" charset="0"/>
              </a:defRPr>
            </a:lvl1pPr>
          </a:lstStyle>
          <a:p>
            <a:r>
              <a:rPr lang="en-US" noProof="0" dirty="0"/>
              <a:t>Click to edit Master title style</a:t>
            </a:r>
          </a:p>
        </p:txBody>
      </p:sp>
      <p:sp>
        <p:nvSpPr>
          <p:cNvPr id="3" name="Text Placeholder 2"/>
          <p:cNvSpPr>
            <a:spLocks noGrp="1"/>
          </p:cNvSpPr>
          <p:nvPr>
            <p:ph type="body" idx="1"/>
          </p:nvPr>
        </p:nvSpPr>
        <p:spPr bwMode="gray">
          <a:xfrm>
            <a:off x="448300" y="3779839"/>
            <a:ext cx="9808538" cy="1726812"/>
          </a:xfrm>
        </p:spPr>
        <p:txBody>
          <a:bodyPr lIns="0" tIns="0" rIns="0" bIns="0">
            <a:noAutofit/>
          </a:bodyPr>
          <a:lstStyle>
            <a:lvl1pPr marL="0" indent="0">
              <a:lnSpc>
                <a:spcPct val="95000"/>
              </a:lnSpc>
              <a:spcAft>
                <a:spcPts val="0"/>
              </a:spcAft>
              <a:buNone/>
              <a:defRPr sz="3900">
                <a:solidFill>
                  <a:schemeClr val="tx1"/>
                </a:solidFill>
              </a:defRPr>
            </a:lvl1pPr>
            <a:lvl2pPr marL="495286" indent="0">
              <a:buNone/>
              <a:defRPr sz="2167">
                <a:solidFill>
                  <a:schemeClr val="tx1">
                    <a:tint val="75000"/>
                  </a:schemeClr>
                </a:solidFill>
              </a:defRPr>
            </a:lvl2pPr>
            <a:lvl3pPr marL="990571" indent="0">
              <a:buNone/>
              <a:defRPr sz="1950">
                <a:solidFill>
                  <a:schemeClr val="tx1">
                    <a:tint val="75000"/>
                  </a:schemeClr>
                </a:solidFill>
              </a:defRPr>
            </a:lvl3pPr>
            <a:lvl4pPr marL="1485856" indent="0">
              <a:buNone/>
              <a:defRPr sz="1733">
                <a:solidFill>
                  <a:schemeClr val="tx1">
                    <a:tint val="75000"/>
                  </a:schemeClr>
                </a:solidFill>
              </a:defRPr>
            </a:lvl4pPr>
            <a:lvl5pPr marL="1981140" indent="0">
              <a:buNone/>
              <a:defRPr sz="1733">
                <a:solidFill>
                  <a:schemeClr val="tx1">
                    <a:tint val="75000"/>
                  </a:schemeClr>
                </a:solidFill>
              </a:defRPr>
            </a:lvl5pPr>
            <a:lvl6pPr marL="2476426" indent="0">
              <a:buNone/>
              <a:defRPr sz="1733">
                <a:solidFill>
                  <a:schemeClr val="tx1">
                    <a:tint val="75000"/>
                  </a:schemeClr>
                </a:solidFill>
              </a:defRPr>
            </a:lvl6pPr>
            <a:lvl7pPr marL="2971711" indent="0">
              <a:buNone/>
              <a:defRPr sz="1733">
                <a:solidFill>
                  <a:schemeClr val="tx1">
                    <a:tint val="75000"/>
                  </a:schemeClr>
                </a:solidFill>
              </a:defRPr>
            </a:lvl7pPr>
            <a:lvl8pPr marL="3466995" indent="0">
              <a:buNone/>
              <a:defRPr sz="1733">
                <a:solidFill>
                  <a:schemeClr val="tx1">
                    <a:tint val="75000"/>
                  </a:schemeClr>
                </a:solidFill>
              </a:defRPr>
            </a:lvl8pPr>
            <a:lvl9pPr marL="3962281" indent="0">
              <a:buNone/>
              <a:defRPr sz="1733">
                <a:solidFill>
                  <a:schemeClr val="tx1">
                    <a:tint val="75000"/>
                  </a:schemeClr>
                </a:solidFill>
              </a:defRPr>
            </a:lvl9pPr>
          </a:lstStyle>
          <a:p>
            <a:pPr lvl="0"/>
            <a:r>
              <a:rPr lang="en-US" noProof="0" dirty="0"/>
              <a:t>Click to edit Master text styles</a:t>
            </a:r>
          </a:p>
        </p:txBody>
      </p:sp>
    </p:spTree>
    <p:extLst>
      <p:ext uri="{BB962C8B-B14F-4D97-AF65-F5344CB8AC3E}">
        <p14:creationId xmlns:p14="http://schemas.microsoft.com/office/powerpoint/2010/main" val="2879515099"/>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p15:guide id="1" orient="horz" pos="2381" userDrawn="1">
          <p15:clr>
            <a:srgbClr val="A4A3A4"/>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Divider with imag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48300" y="1880190"/>
            <a:ext cx="4799975" cy="1755329"/>
          </a:xfrm>
        </p:spPr>
        <p:txBody>
          <a:bodyPr anchor="b"/>
          <a:lstStyle>
            <a:lvl1pPr>
              <a:lnSpc>
                <a:spcPct val="95000"/>
              </a:lnSpc>
              <a:defRPr sz="3600" b="1">
                <a:solidFill>
                  <a:schemeClr val="tx1"/>
                </a:solidFill>
                <a:latin typeface="+mj-lt"/>
                <a:ea typeface="Open Sans" panose="020B0606030504020204" pitchFamily="34" charset="0"/>
                <a:cs typeface="Open Sans" panose="020B0606030504020204" pitchFamily="34" charset="0"/>
              </a:defRPr>
            </a:lvl1pPr>
          </a:lstStyle>
          <a:p>
            <a:r>
              <a:rPr lang="en-US" noProof="0" dirty="0"/>
              <a:t>Click to edit Master title style</a:t>
            </a:r>
          </a:p>
        </p:txBody>
      </p:sp>
      <p:sp>
        <p:nvSpPr>
          <p:cNvPr id="3" name="Text Placeholder 2"/>
          <p:cNvSpPr>
            <a:spLocks noGrp="1"/>
          </p:cNvSpPr>
          <p:nvPr>
            <p:ph type="body" idx="1"/>
          </p:nvPr>
        </p:nvSpPr>
        <p:spPr bwMode="gray">
          <a:xfrm>
            <a:off x="448300" y="3779839"/>
            <a:ext cx="4799975" cy="1726812"/>
          </a:xfrm>
        </p:spPr>
        <p:txBody>
          <a:bodyPr lIns="0" tIns="0" rIns="0" bIns="0">
            <a:noAutofit/>
          </a:bodyPr>
          <a:lstStyle>
            <a:lvl1pPr marL="0" indent="0">
              <a:lnSpc>
                <a:spcPct val="95000"/>
              </a:lnSpc>
              <a:spcAft>
                <a:spcPts val="0"/>
              </a:spcAft>
              <a:buNone/>
              <a:defRPr sz="3600">
                <a:solidFill>
                  <a:schemeClr val="tx1"/>
                </a:solidFill>
              </a:defRPr>
            </a:lvl1pPr>
            <a:lvl2pPr marL="495286" indent="0">
              <a:buNone/>
              <a:defRPr sz="2167">
                <a:solidFill>
                  <a:schemeClr val="tx1">
                    <a:tint val="75000"/>
                  </a:schemeClr>
                </a:solidFill>
              </a:defRPr>
            </a:lvl2pPr>
            <a:lvl3pPr marL="990571" indent="0">
              <a:buNone/>
              <a:defRPr sz="1950">
                <a:solidFill>
                  <a:schemeClr val="tx1">
                    <a:tint val="75000"/>
                  </a:schemeClr>
                </a:solidFill>
              </a:defRPr>
            </a:lvl3pPr>
            <a:lvl4pPr marL="1485856" indent="0">
              <a:buNone/>
              <a:defRPr sz="1733">
                <a:solidFill>
                  <a:schemeClr val="tx1">
                    <a:tint val="75000"/>
                  </a:schemeClr>
                </a:solidFill>
              </a:defRPr>
            </a:lvl4pPr>
            <a:lvl5pPr marL="1981140" indent="0">
              <a:buNone/>
              <a:defRPr sz="1733">
                <a:solidFill>
                  <a:schemeClr val="tx1">
                    <a:tint val="75000"/>
                  </a:schemeClr>
                </a:solidFill>
              </a:defRPr>
            </a:lvl5pPr>
            <a:lvl6pPr marL="2476426" indent="0">
              <a:buNone/>
              <a:defRPr sz="1733">
                <a:solidFill>
                  <a:schemeClr val="tx1">
                    <a:tint val="75000"/>
                  </a:schemeClr>
                </a:solidFill>
              </a:defRPr>
            </a:lvl6pPr>
            <a:lvl7pPr marL="2971711" indent="0">
              <a:buNone/>
              <a:defRPr sz="1733">
                <a:solidFill>
                  <a:schemeClr val="tx1">
                    <a:tint val="75000"/>
                  </a:schemeClr>
                </a:solidFill>
              </a:defRPr>
            </a:lvl7pPr>
            <a:lvl8pPr marL="3466995" indent="0">
              <a:buNone/>
              <a:defRPr sz="1733">
                <a:solidFill>
                  <a:schemeClr val="tx1">
                    <a:tint val="75000"/>
                  </a:schemeClr>
                </a:solidFill>
              </a:defRPr>
            </a:lvl8pPr>
            <a:lvl9pPr marL="3962281" indent="0">
              <a:buNone/>
              <a:defRPr sz="1733">
                <a:solidFill>
                  <a:schemeClr val="tx1">
                    <a:tint val="75000"/>
                  </a:schemeClr>
                </a:solidFill>
              </a:defRPr>
            </a:lvl9pPr>
          </a:lstStyle>
          <a:p>
            <a:pPr lvl="0"/>
            <a:r>
              <a:rPr lang="en-US" noProof="0" dirty="0"/>
              <a:t>Click to edit Master text styles</a:t>
            </a:r>
          </a:p>
        </p:txBody>
      </p:sp>
      <p:sp>
        <p:nvSpPr>
          <p:cNvPr id="4" name="Picture Placeholder 9"/>
          <p:cNvSpPr>
            <a:spLocks noGrp="1"/>
          </p:cNvSpPr>
          <p:nvPr>
            <p:ph type="pic" sz="quarter" idx="15"/>
          </p:nvPr>
        </p:nvSpPr>
        <p:spPr>
          <a:xfrm>
            <a:off x="5435601" y="349250"/>
            <a:ext cx="4821238" cy="6684963"/>
          </a:xfrm>
        </p:spPr>
        <p:txBody>
          <a:bodyPr/>
          <a:lstStyle/>
          <a:p>
            <a:r>
              <a:rPr lang="en-US" noProof="0" dirty="0"/>
              <a:t>Drag picture to placeholder or click icon to add</a:t>
            </a:r>
          </a:p>
        </p:txBody>
      </p:sp>
    </p:spTree>
    <p:extLst>
      <p:ext uri="{BB962C8B-B14F-4D97-AF65-F5344CB8AC3E}">
        <p14:creationId xmlns:p14="http://schemas.microsoft.com/office/powerpoint/2010/main" val="3718627061"/>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p15:guide id="1" orient="horz" pos="2381">
          <p15:clr>
            <a:srgbClr val="A4A3A4"/>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Key statement white">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48315" y="1890678"/>
            <a:ext cx="8168635" cy="5238785"/>
          </a:xfrm>
          <a:prstGeom prst="rect">
            <a:avLst/>
          </a:prstGeom>
        </p:spPr>
        <p:txBody>
          <a:bodyPr>
            <a:noAutofit/>
          </a:bodyPr>
          <a:lstStyle>
            <a:lvl1pPr>
              <a:spcBef>
                <a:spcPts val="3900"/>
              </a:spcBef>
              <a:defRPr sz="2383">
                <a:solidFill>
                  <a:schemeClr val="tx1"/>
                </a:solidFill>
              </a:defRPr>
            </a:lvl1pPr>
            <a:lvl2pPr marL="495286" indent="-495286">
              <a:defRPr sz="3250">
                <a:solidFill>
                  <a:schemeClr val="bg2"/>
                </a:solidFill>
              </a:defRPr>
            </a:lvl2pPr>
            <a:lvl3pPr>
              <a:defRPr sz="3250">
                <a:solidFill>
                  <a:schemeClr val="bg2"/>
                </a:solidFill>
              </a:defRPr>
            </a:lvl3pPr>
            <a:lvl4pPr>
              <a:defRPr sz="3250">
                <a:solidFill>
                  <a:schemeClr val="bg2"/>
                </a:solidFill>
              </a:defRPr>
            </a:lvl4pPr>
            <a:lvl5pPr>
              <a:defRPr sz="3250">
                <a:solidFill>
                  <a:schemeClr val="bg2"/>
                </a:solidFill>
              </a:defRPr>
            </a:lvl5pPr>
          </a:lstStyle>
          <a:p>
            <a:pPr lvl="0"/>
            <a:r>
              <a:rPr lang="en-US" noProof="0" dirty="0"/>
              <a:t>Click to edit Master text styles</a:t>
            </a:r>
          </a:p>
        </p:txBody>
      </p:sp>
    </p:spTree>
    <p:extLst>
      <p:ext uri="{BB962C8B-B14F-4D97-AF65-F5344CB8AC3E}">
        <p14:creationId xmlns:p14="http://schemas.microsoft.com/office/powerpoint/2010/main" val="25102211"/>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subtitle &amp;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433388" y="736106"/>
            <a:ext cx="9823451" cy="834733"/>
          </a:xfrm>
          <a:prstGeom prst="rect">
            <a:avLst/>
          </a:prstGeom>
        </p:spPr>
        <p:txBody>
          <a:bodyPr lIns="0" tIns="0" rIns="0" bIns="0">
            <a:noAutofit/>
          </a:bodyPr>
          <a:lstStyle>
            <a:lvl1pPr marL="0" indent="0">
              <a:buNone/>
              <a:defRPr sz="2000" b="0">
                <a:solidFill>
                  <a:srgbClr val="575757"/>
                </a:solidFill>
              </a:defRPr>
            </a:lvl1pPr>
          </a:lstStyle>
          <a:p>
            <a:pPr lvl="0"/>
            <a:r>
              <a:rPr lang="en-US" dirty="0"/>
              <a:t>Click to add subtitle</a:t>
            </a:r>
          </a:p>
        </p:txBody>
      </p:sp>
      <p:sp>
        <p:nvSpPr>
          <p:cNvPr id="16" name="Title Placeholder 1"/>
          <p:cNvSpPr>
            <a:spLocks noGrp="1"/>
          </p:cNvSpPr>
          <p:nvPr>
            <p:ph type="title" hasCustomPrompt="1"/>
          </p:nvPr>
        </p:nvSpPr>
        <p:spPr>
          <a:xfrm>
            <a:off x="433391" y="359515"/>
            <a:ext cx="9823451" cy="367065"/>
          </a:xfrm>
          <a:prstGeom prst="rect">
            <a:avLst/>
          </a:prstGeom>
        </p:spPr>
        <p:txBody>
          <a:bodyPr vert="horz" lIns="0" tIns="0" rIns="0" bIns="0" rtlCol="0" anchor="t" anchorCtr="0">
            <a:noAutofit/>
          </a:bodyPr>
          <a:lstStyle>
            <a:lvl1pPr>
              <a:defRPr/>
            </a:lvl1pPr>
          </a:lstStyle>
          <a:p>
            <a:r>
              <a:rPr lang="en-US" dirty="0"/>
              <a:t>Click to add title</a:t>
            </a:r>
          </a:p>
        </p:txBody>
      </p:sp>
      <p:sp>
        <p:nvSpPr>
          <p:cNvPr id="17" name="Chart Placeholder 3"/>
          <p:cNvSpPr>
            <a:spLocks noGrp="1"/>
          </p:cNvSpPr>
          <p:nvPr>
            <p:ph type="chart" sz="quarter" idx="15"/>
          </p:nvPr>
        </p:nvSpPr>
        <p:spPr>
          <a:xfrm>
            <a:off x="442913" y="2309581"/>
            <a:ext cx="9823450" cy="4415070"/>
          </a:xfrm>
          <a:prstGeom prst="rect">
            <a:avLst/>
          </a:prstGeom>
        </p:spPr>
        <p:txBody>
          <a:bodyPr/>
          <a:lstStyle/>
          <a:p>
            <a:r>
              <a:rPr lang="es-ES" dirty="0" err="1"/>
              <a:t>Click</a:t>
            </a:r>
            <a:r>
              <a:rPr lang="es-ES" dirty="0"/>
              <a:t> </a:t>
            </a:r>
            <a:r>
              <a:rPr lang="es-ES" dirty="0" err="1"/>
              <a:t>icon</a:t>
            </a:r>
            <a:r>
              <a:rPr lang="es-ES" dirty="0"/>
              <a:t> to </a:t>
            </a:r>
            <a:r>
              <a:rPr lang="es-ES" dirty="0" err="1"/>
              <a:t>add</a:t>
            </a:r>
            <a:r>
              <a:rPr lang="es-ES" dirty="0"/>
              <a:t> chart</a:t>
            </a:r>
            <a:endParaRPr lang="en-GB" dirty="0"/>
          </a:p>
        </p:txBody>
      </p:sp>
      <p:sp>
        <p:nvSpPr>
          <p:cNvPr id="18" name="Text Placeholder 8"/>
          <p:cNvSpPr>
            <a:spLocks noGrp="1"/>
          </p:cNvSpPr>
          <p:nvPr>
            <p:ph type="body" sz="quarter" idx="18"/>
          </p:nvPr>
        </p:nvSpPr>
        <p:spPr>
          <a:xfrm>
            <a:off x="442913" y="1884363"/>
            <a:ext cx="9823450" cy="403874"/>
          </a:xfrm>
        </p:spPr>
        <p:txBody>
          <a:bodyPr/>
          <a:lstStyle/>
          <a:p>
            <a:pPr lvl="0"/>
            <a:r>
              <a:rPr lang="en-US" noProof="0" dirty="0"/>
              <a:t>Click to edit Master text styles</a:t>
            </a:r>
          </a:p>
        </p:txBody>
      </p:sp>
      <p:sp>
        <p:nvSpPr>
          <p:cNvPr id="19" name="Text Placeholder 7"/>
          <p:cNvSpPr>
            <a:spLocks noGrp="1"/>
          </p:cNvSpPr>
          <p:nvPr>
            <p:ph type="body" sz="quarter" idx="23"/>
          </p:nvPr>
        </p:nvSpPr>
        <p:spPr>
          <a:xfrm>
            <a:off x="442916" y="6747289"/>
            <a:ext cx="9823451" cy="287414"/>
          </a:xfrm>
        </p:spPr>
        <p:txBody>
          <a:bodyPr>
            <a:normAutofit/>
          </a:bodyPr>
          <a:lstStyle>
            <a:lvl1pPr>
              <a:spcAft>
                <a:spcPts val="0"/>
              </a:spcAft>
              <a:defRPr sz="1000"/>
            </a:lvl1pPr>
          </a:lstStyle>
          <a:p>
            <a:pPr lvl="0"/>
            <a:r>
              <a:rPr lang="es-ES" dirty="0" err="1"/>
              <a:t>Click</a:t>
            </a:r>
            <a:r>
              <a:rPr lang="es-ES" dirty="0"/>
              <a:t> to </a:t>
            </a:r>
            <a:r>
              <a:rPr lang="es-ES" dirty="0" err="1"/>
              <a:t>edit</a:t>
            </a:r>
            <a:r>
              <a:rPr lang="es-ES" dirty="0"/>
              <a:t> Master </a:t>
            </a:r>
            <a:r>
              <a:rPr lang="es-ES" dirty="0" err="1"/>
              <a:t>text</a:t>
            </a:r>
            <a:r>
              <a:rPr lang="es-ES" dirty="0"/>
              <a:t> </a:t>
            </a:r>
            <a:r>
              <a:rPr lang="es-ES" dirty="0" err="1"/>
              <a:t>styles</a:t>
            </a:r>
            <a:endParaRPr lang="es-ES" dirty="0"/>
          </a:p>
        </p:txBody>
      </p:sp>
    </p:spTree>
    <p:extLst>
      <p:ext uri="{BB962C8B-B14F-4D97-AF65-F5344CB8AC3E}">
        <p14:creationId xmlns:p14="http://schemas.microsoft.com/office/powerpoint/2010/main" val="1829702940"/>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tle, subtitle &amp; 2 charts">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5435600" y="2304334"/>
            <a:ext cx="4821238" cy="4404850"/>
          </a:xfrm>
        </p:spPr>
        <p:txBody>
          <a:bodyPr/>
          <a:lstStyle/>
          <a:p>
            <a:r>
              <a:rPr lang="es-ES" dirty="0" err="1"/>
              <a:t>Click</a:t>
            </a:r>
            <a:r>
              <a:rPr lang="es-ES" dirty="0"/>
              <a:t> </a:t>
            </a:r>
            <a:r>
              <a:rPr lang="es-ES" dirty="0" err="1"/>
              <a:t>icon</a:t>
            </a:r>
            <a:r>
              <a:rPr lang="es-ES" dirty="0"/>
              <a:t> to </a:t>
            </a:r>
            <a:r>
              <a:rPr lang="es-ES" dirty="0" err="1"/>
              <a:t>add</a:t>
            </a:r>
            <a:r>
              <a:rPr lang="es-ES" dirty="0"/>
              <a:t> chart</a:t>
            </a:r>
            <a:endParaRPr lang="en-GB" dirty="0"/>
          </a:p>
        </p:txBody>
      </p:sp>
      <p:sp>
        <p:nvSpPr>
          <p:cNvPr id="6" name="Text Placeholder 5"/>
          <p:cNvSpPr>
            <a:spLocks noGrp="1"/>
          </p:cNvSpPr>
          <p:nvPr>
            <p:ph type="body" sz="quarter" idx="22"/>
          </p:nvPr>
        </p:nvSpPr>
        <p:spPr>
          <a:xfrm>
            <a:off x="5435600" y="1883299"/>
            <a:ext cx="4821238" cy="383652"/>
          </a:xfrm>
        </p:spPr>
        <p:txBody>
          <a:bodyPr/>
          <a:lstStyle/>
          <a:p>
            <a:pPr lvl="0"/>
            <a:r>
              <a:rPr lang="en-US" noProof="0" dirty="0"/>
              <a:t>Click to edit Master text styles</a:t>
            </a:r>
          </a:p>
        </p:txBody>
      </p:sp>
      <p:sp>
        <p:nvSpPr>
          <p:cNvPr id="11" name="Text Placeholder 8"/>
          <p:cNvSpPr>
            <a:spLocks noGrp="1"/>
          </p:cNvSpPr>
          <p:nvPr>
            <p:ph type="body" sz="quarter" idx="13" hasCustomPrompt="1"/>
          </p:nvPr>
        </p:nvSpPr>
        <p:spPr>
          <a:xfrm>
            <a:off x="433388" y="737320"/>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en-US" dirty="0"/>
              <a:t>Click to add subtitle</a:t>
            </a:r>
          </a:p>
        </p:txBody>
      </p:sp>
      <p:sp>
        <p:nvSpPr>
          <p:cNvPr id="13" name="Title Placeholder 1"/>
          <p:cNvSpPr>
            <a:spLocks noGrp="1"/>
          </p:cNvSpPr>
          <p:nvPr>
            <p:ph type="title" hasCustomPrompt="1"/>
          </p:nvPr>
        </p:nvSpPr>
        <p:spPr>
          <a:xfrm>
            <a:off x="433388" y="359515"/>
            <a:ext cx="9823450" cy="368275"/>
          </a:xfrm>
          <a:prstGeom prst="rect">
            <a:avLst/>
          </a:prstGeom>
        </p:spPr>
        <p:txBody>
          <a:bodyPr vert="horz" lIns="0" tIns="0" rIns="0" bIns="0" rtlCol="0" anchor="t" anchorCtr="0">
            <a:noAutofit/>
          </a:bodyPr>
          <a:lstStyle>
            <a:lvl1pPr>
              <a:defRPr/>
            </a:lvl1pPr>
          </a:lstStyle>
          <a:p>
            <a:r>
              <a:rPr lang="en-US" dirty="0"/>
              <a:t>Click to add title</a:t>
            </a:r>
          </a:p>
        </p:txBody>
      </p:sp>
      <p:sp>
        <p:nvSpPr>
          <p:cNvPr id="15" name="Text Placeholder 7"/>
          <p:cNvSpPr>
            <a:spLocks noGrp="1"/>
          </p:cNvSpPr>
          <p:nvPr>
            <p:ph type="body" sz="quarter" idx="23"/>
          </p:nvPr>
        </p:nvSpPr>
        <p:spPr>
          <a:xfrm>
            <a:off x="442914" y="6747290"/>
            <a:ext cx="9798088" cy="286924"/>
          </a:xfrm>
        </p:spPr>
        <p:txBody>
          <a:bodyPr>
            <a:normAutofit/>
          </a:bodyPr>
          <a:lstStyle>
            <a:lvl1pPr>
              <a:spcAft>
                <a:spcPts val="0"/>
              </a:spcAft>
              <a:defRPr sz="1000"/>
            </a:lvl1pPr>
          </a:lstStyle>
          <a:p>
            <a:pPr lvl="0"/>
            <a:r>
              <a:rPr lang="es-ES" dirty="0" err="1"/>
              <a:t>Click</a:t>
            </a:r>
            <a:r>
              <a:rPr lang="es-ES" dirty="0"/>
              <a:t> to </a:t>
            </a:r>
            <a:r>
              <a:rPr lang="es-ES" dirty="0" err="1"/>
              <a:t>edit</a:t>
            </a:r>
            <a:r>
              <a:rPr lang="es-ES" dirty="0"/>
              <a:t> Master </a:t>
            </a:r>
            <a:r>
              <a:rPr lang="es-ES" dirty="0" err="1"/>
              <a:t>text</a:t>
            </a:r>
            <a:r>
              <a:rPr lang="es-ES" dirty="0"/>
              <a:t> </a:t>
            </a:r>
            <a:r>
              <a:rPr lang="es-ES" dirty="0" err="1"/>
              <a:t>styles</a:t>
            </a:r>
            <a:endParaRPr lang="es-ES" dirty="0"/>
          </a:p>
        </p:txBody>
      </p:sp>
      <p:sp>
        <p:nvSpPr>
          <p:cNvPr id="9" name="Chart Placeholder 2"/>
          <p:cNvSpPr>
            <a:spLocks noGrp="1"/>
          </p:cNvSpPr>
          <p:nvPr>
            <p:ph type="chart" sz="quarter" idx="24"/>
          </p:nvPr>
        </p:nvSpPr>
        <p:spPr>
          <a:xfrm>
            <a:off x="442913" y="2304334"/>
            <a:ext cx="4805361" cy="4404850"/>
          </a:xfrm>
        </p:spPr>
        <p:txBody>
          <a:bodyPr/>
          <a:lstStyle/>
          <a:p>
            <a:r>
              <a:rPr lang="es-ES" dirty="0" err="1"/>
              <a:t>Click</a:t>
            </a:r>
            <a:r>
              <a:rPr lang="es-ES" dirty="0"/>
              <a:t> </a:t>
            </a:r>
            <a:r>
              <a:rPr lang="es-ES" dirty="0" err="1"/>
              <a:t>icon</a:t>
            </a:r>
            <a:r>
              <a:rPr lang="es-ES" dirty="0"/>
              <a:t> to </a:t>
            </a:r>
            <a:r>
              <a:rPr lang="es-ES" dirty="0" err="1"/>
              <a:t>add</a:t>
            </a:r>
            <a:r>
              <a:rPr lang="es-ES" dirty="0"/>
              <a:t> chart</a:t>
            </a:r>
            <a:endParaRPr lang="en-GB" dirty="0"/>
          </a:p>
        </p:txBody>
      </p:sp>
      <p:sp>
        <p:nvSpPr>
          <p:cNvPr id="12" name="Text Placeholder 5"/>
          <p:cNvSpPr>
            <a:spLocks noGrp="1"/>
          </p:cNvSpPr>
          <p:nvPr>
            <p:ph type="body" sz="quarter" idx="25"/>
          </p:nvPr>
        </p:nvSpPr>
        <p:spPr>
          <a:xfrm>
            <a:off x="442910" y="1883299"/>
            <a:ext cx="4805364" cy="383652"/>
          </a:xfrm>
        </p:spPr>
        <p:txBody>
          <a:bodyPr/>
          <a:lstStyle/>
          <a:p>
            <a:pPr lvl="0"/>
            <a:r>
              <a:rPr lang="en-US" noProof="0" dirty="0"/>
              <a:t>Click to edit Master text styles</a:t>
            </a:r>
          </a:p>
        </p:txBody>
      </p:sp>
    </p:spTree>
    <p:extLst>
      <p:ext uri="{BB962C8B-B14F-4D97-AF65-F5344CB8AC3E}">
        <p14:creationId xmlns:p14="http://schemas.microsoft.com/office/powerpoint/2010/main" val="120028567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subtitle &amp; 1 chart">
    <p:spTree>
      <p:nvGrpSpPr>
        <p:cNvPr id="1" name=""/>
        <p:cNvGrpSpPr/>
        <p:nvPr/>
      </p:nvGrpSpPr>
      <p:grpSpPr>
        <a:xfrm>
          <a:off x="0" y="0"/>
          <a:ext cx="0" cy="0"/>
          <a:chOff x="0" y="0"/>
          <a:chExt cx="0" cy="0"/>
        </a:xfrm>
      </p:grpSpPr>
      <p:sp>
        <p:nvSpPr>
          <p:cNvPr id="10" name="Content Placeholder 3"/>
          <p:cNvSpPr>
            <a:spLocks noGrp="1"/>
          </p:cNvSpPr>
          <p:nvPr>
            <p:ph sz="quarter" idx="10"/>
          </p:nvPr>
        </p:nvSpPr>
        <p:spPr>
          <a:xfrm>
            <a:off x="442913" y="1883301"/>
            <a:ext cx="4805362" cy="4863983"/>
          </a:xfrm>
          <a:prstGeom prst="rect">
            <a:avLst/>
          </a:prstGeom>
        </p:spPr>
        <p:txBody>
          <a:bodyPr/>
          <a:lstStyle>
            <a:lvl1pPr>
              <a:tabLst>
                <a:tab pos="5448137" algn="r"/>
              </a:tabLst>
              <a:defRPr/>
            </a:lvl1pPr>
            <a:lvl2pPr>
              <a:tabLst>
                <a:tab pos="5448137" algn="r"/>
              </a:tabLst>
              <a:defRPr/>
            </a:lvl2pPr>
            <a:lvl3pPr>
              <a:tabLst>
                <a:tab pos="5448137" algn="r"/>
              </a:tabLst>
              <a:defRPr/>
            </a:lvl3pPr>
            <a:lvl4pPr>
              <a:tabLst>
                <a:tab pos="5448137" algn="r"/>
              </a:tabLst>
              <a:defRPr/>
            </a:lvl4pPr>
            <a:lvl5pPr>
              <a:tabLst>
                <a:tab pos="5448137" algn="r"/>
              </a:tabLst>
              <a:defRPr baseline="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3" name="Chart Placeholder 2"/>
          <p:cNvSpPr>
            <a:spLocks noGrp="1"/>
          </p:cNvSpPr>
          <p:nvPr>
            <p:ph type="chart" sz="quarter" idx="21"/>
          </p:nvPr>
        </p:nvSpPr>
        <p:spPr>
          <a:xfrm>
            <a:off x="5435600" y="2342434"/>
            <a:ext cx="4821238" cy="4404850"/>
          </a:xfrm>
        </p:spPr>
        <p:txBody>
          <a:bodyPr/>
          <a:lstStyle/>
          <a:p>
            <a:r>
              <a:rPr lang="en-US" noProof="0" dirty="0"/>
              <a:t>Click icon to add chart</a:t>
            </a:r>
          </a:p>
        </p:txBody>
      </p:sp>
      <p:sp>
        <p:nvSpPr>
          <p:cNvPr id="6" name="Text Placeholder 5"/>
          <p:cNvSpPr>
            <a:spLocks noGrp="1"/>
          </p:cNvSpPr>
          <p:nvPr>
            <p:ph type="body" sz="quarter" idx="22"/>
          </p:nvPr>
        </p:nvSpPr>
        <p:spPr>
          <a:xfrm>
            <a:off x="5435600" y="1883298"/>
            <a:ext cx="4821238" cy="463729"/>
          </a:xfrm>
        </p:spPr>
        <p:txBody>
          <a:bodyPr/>
          <a:lstStyle/>
          <a:p>
            <a:pPr lvl="0"/>
            <a:r>
              <a:rPr lang="en-US" noProof="0" dirty="0"/>
              <a:t>Click to edit Master text styles</a:t>
            </a:r>
          </a:p>
        </p:txBody>
      </p:sp>
      <p:sp>
        <p:nvSpPr>
          <p:cNvPr id="11" name="Text Placeholder 8"/>
          <p:cNvSpPr>
            <a:spLocks noGrp="1"/>
          </p:cNvSpPr>
          <p:nvPr>
            <p:ph type="body" sz="quarter" idx="13" hasCustomPrompt="1"/>
          </p:nvPr>
        </p:nvSpPr>
        <p:spPr>
          <a:xfrm>
            <a:off x="433388" y="727795"/>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en-US" dirty="0"/>
              <a:t>Click to add subtitle</a:t>
            </a:r>
          </a:p>
        </p:txBody>
      </p:sp>
      <p:sp>
        <p:nvSpPr>
          <p:cNvPr id="13" name="Title Placeholder 1"/>
          <p:cNvSpPr>
            <a:spLocks noGrp="1"/>
          </p:cNvSpPr>
          <p:nvPr>
            <p:ph type="title" hasCustomPrompt="1"/>
          </p:nvPr>
        </p:nvSpPr>
        <p:spPr>
          <a:xfrm>
            <a:off x="433388" y="359515"/>
            <a:ext cx="9823450" cy="368275"/>
          </a:xfrm>
          <a:prstGeom prst="rect">
            <a:avLst/>
          </a:prstGeom>
        </p:spPr>
        <p:txBody>
          <a:bodyPr vert="horz" lIns="0" tIns="0" rIns="0" bIns="0" rtlCol="0" anchor="t" anchorCtr="0">
            <a:noAutofit/>
          </a:bodyPr>
          <a:lstStyle>
            <a:lvl1pPr>
              <a:defRPr/>
            </a:lvl1pPr>
          </a:lstStyle>
          <a:p>
            <a:r>
              <a:rPr lang="en-US" dirty="0"/>
              <a:t>Click to add title</a:t>
            </a:r>
          </a:p>
        </p:txBody>
      </p:sp>
      <p:sp>
        <p:nvSpPr>
          <p:cNvPr id="15" name="Text Placeholder 7"/>
          <p:cNvSpPr>
            <a:spLocks noGrp="1"/>
          </p:cNvSpPr>
          <p:nvPr>
            <p:ph type="body" sz="quarter" idx="23"/>
          </p:nvPr>
        </p:nvSpPr>
        <p:spPr>
          <a:xfrm>
            <a:off x="442913" y="6747289"/>
            <a:ext cx="9823450" cy="286924"/>
          </a:xfrm>
        </p:spPr>
        <p:txBody>
          <a:bodyPr>
            <a:normAutofit/>
          </a:bodyPr>
          <a:lstStyle>
            <a:lvl1pPr>
              <a:spcAft>
                <a:spcPts val="0"/>
              </a:spcAft>
              <a:defRPr sz="1000"/>
            </a:lvl1pPr>
          </a:lstStyle>
          <a:p>
            <a:pPr lvl="0"/>
            <a:r>
              <a:rPr lang="es-ES" dirty="0" err="1"/>
              <a:t>Click</a:t>
            </a:r>
            <a:r>
              <a:rPr lang="es-ES" dirty="0"/>
              <a:t> to </a:t>
            </a:r>
            <a:r>
              <a:rPr lang="es-ES" dirty="0" err="1"/>
              <a:t>edit</a:t>
            </a:r>
            <a:r>
              <a:rPr lang="es-ES" dirty="0"/>
              <a:t> Master </a:t>
            </a:r>
            <a:r>
              <a:rPr lang="es-ES" dirty="0" err="1"/>
              <a:t>text</a:t>
            </a:r>
            <a:r>
              <a:rPr lang="es-ES" dirty="0"/>
              <a:t> </a:t>
            </a:r>
            <a:r>
              <a:rPr lang="es-ES" dirty="0" err="1"/>
              <a:t>styles</a:t>
            </a:r>
            <a:endParaRPr lang="es-ES" dirty="0"/>
          </a:p>
        </p:txBody>
      </p:sp>
    </p:spTree>
    <p:extLst>
      <p:ext uri="{BB962C8B-B14F-4D97-AF65-F5344CB8AC3E}">
        <p14:creationId xmlns:p14="http://schemas.microsoft.com/office/powerpoint/2010/main" val="2179466235"/>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ubtitle &amp; 3 charts">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433390" y="727795"/>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en-US" dirty="0"/>
              <a:t>Click to add subtitle</a:t>
            </a:r>
          </a:p>
        </p:txBody>
      </p:sp>
      <p:sp>
        <p:nvSpPr>
          <p:cNvPr id="16" name="Title Placeholder 1"/>
          <p:cNvSpPr>
            <a:spLocks noGrp="1"/>
          </p:cNvSpPr>
          <p:nvPr>
            <p:ph type="title" hasCustomPrompt="1"/>
          </p:nvPr>
        </p:nvSpPr>
        <p:spPr>
          <a:xfrm>
            <a:off x="433388" y="359515"/>
            <a:ext cx="9823450" cy="368276"/>
          </a:xfrm>
          <a:prstGeom prst="rect">
            <a:avLst/>
          </a:prstGeom>
        </p:spPr>
        <p:txBody>
          <a:bodyPr vert="horz" lIns="0" tIns="0" rIns="0" bIns="0" rtlCol="0" anchor="t" anchorCtr="0">
            <a:noAutofit/>
          </a:bodyPr>
          <a:lstStyle>
            <a:lvl1pPr>
              <a:defRPr/>
            </a:lvl1pPr>
          </a:lstStyle>
          <a:p>
            <a:r>
              <a:rPr lang="en-US" dirty="0"/>
              <a:t>Click to add title</a:t>
            </a:r>
          </a:p>
        </p:txBody>
      </p:sp>
      <p:sp>
        <p:nvSpPr>
          <p:cNvPr id="17" name="Chart Placeholder 3"/>
          <p:cNvSpPr>
            <a:spLocks noGrp="1"/>
          </p:cNvSpPr>
          <p:nvPr>
            <p:ph type="chart" sz="quarter" idx="15"/>
          </p:nvPr>
        </p:nvSpPr>
        <p:spPr>
          <a:xfrm>
            <a:off x="449462" y="2261950"/>
            <a:ext cx="3141048" cy="4485334"/>
          </a:xfrm>
          <a:prstGeom prst="rect">
            <a:avLst/>
          </a:prstGeom>
        </p:spPr>
        <p:txBody>
          <a:bodyPr/>
          <a:lstStyle/>
          <a:p>
            <a:r>
              <a:rPr lang="en-US" noProof="0" dirty="0"/>
              <a:t>Click icon to add chart</a:t>
            </a:r>
          </a:p>
        </p:txBody>
      </p:sp>
      <p:sp>
        <p:nvSpPr>
          <p:cNvPr id="18" name="Text Placeholder 8"/>
          <p:cNvSpPr>
            <a:spLocks noGrp="1"/>
          </p:cNvSpPr>
          <p:nvPr>
            <p:ph type="body" sz="quarter" idx="18"/>
          </p:nvPr>
        </p:nvSpPr>
        <p:spPr>
          <a:xfrm>
            <a:off x="443749" y="1883299"/>
            <a:ext cx="3146761" cy="364602"/>
          </a:xfrm>
        </p:spPr>
        <p:txBody>
          <a:bodyPr/>
          <a:lstStyle/>
          <a:p>
            <a:pPr lvl="0"/>
            <a:r>
              <a:rPr lang="en-US" noProof="0" dirty="0"/>
              <a:t>Click to edit Master text styles</a:t>
            </a:r>
          </a:p>
        </p:txBody>
      </p:sp>
      <p:sp>
        <p:nvSpPr>
          <p:cNvPr id="7" name="Chart Placeholder 3"/>
          <p:cNvSpPr>
            <a:spLocks noGrp="1"/>
          </p:cNvSpPr>
          <p:nvPr>
            <p:ph type="chart" sz="quarter" idx="19"/>
          </p:nvPr>
        </p:nvSpPr>
        <p:spPr>
          <a:xfrm>
            <a:off x="3785015" y="2261950"/>
            <a:ext cx="3123370" cy="4485334"/>
          </a:xfrm>
          <a:prstGeom prst="rect">
            <a:avLst/>
          </a:prstGeom>
        </p:spPr>
        <p:txBody>
          <a:bodyPr/>
          <a:lstStyle/>
          <a:p>
            <a:r>
              <a:rPr lang="en-US" noProof="0" dirty="0"/>
              <a:t>Click icon to add chart</a:t>
            </a:r>
          </a:p>
        </p:txBody>
      </p:sp>
      <p:sp>
        <p:nvSpPr>
          <p:cNvPr id="8" name="Text Placeholder 8"/>
          <p:cNvSpPr>
            <a:spLocks noGrp="1"/>
          </p:cNvSpPr>
          <p:nvPr>
            <p:ph type="body" sz="quarter" idx="20"/>
          </p:nvPr>
        </p:nvSpPr>
        <p:spPr>
          <a:xfrm>
            <a:off x="3785016" y="1883300"/>
            <a:ext cx="3123370" cy="364602"/>
          </a:xfrm>
        </p:spPr>
        <p:txBody>
          <a:bodyPr/>
          <a:lstStyle/>
          <a:p>
            <a:pPr lvl="0"/>
            <a:r>
              <a:rPr lang="en-US" noProof="0" dirty="0"/>
              <a:t>Click to edit Master text styles</a:t>
            </a:r>
          </a:p>
        </p:txBody>
      </p:sp>
      <p:sp>
        <p:nvSpPr>
          <p:cNvPr id="9" name="Chart Placeholder 3"/>
          <p:cNvSpPr>
            <a:spLocks noGrp="1"/>
          </p:cNvSpPr>
          <p:nvPr>
            <p:ph type="chart" sz="quarter" idx="21"/>
          </p:nvPr>
        </p:nvSpPr>
        <p:spPr>
          <a:xfrm>
            <a:off x="7102890" y="2261950"/>
            <a:ext cx="3153948" cy="4485334"/>
          </a:xfrm>
          <a:prstGeom prst="rect">
            <a:avLst/>
          </a:prstGeom>
        </p:spPr>
        <p:txBody>
          <a:bodyPr/>
          <a:lstStyle/>
          <a:p>
            <a:r>
              <a:rPr lang="en-US" noProof="0" dirty="0"/>
              <a:t>Click icon to add chart</a:t>
            </a:r>
          </a:p>
        </p:txBody>
      </p:sp>
      <p:sp>
        <p:nvSpPr>
          <p:cNvPr id="10" name="Text Placeholder 8"/>
          <p:cNvSpPr>
            <a:spLocks noGrp="1"/>
          </p:cNvSpPr>
          <p:nvPr>
            <p:ph type="body" sz="quarter" idx="22"/>
          </p:nvPr>
        </p:nvSpPr>
        <p:spPr>
          <a:xfrm>
            <a:off x="7098210" y="1876525"/>
            <a:ext cx="3158641" cy="370315"/>
          </a:xfrm>
        </p:spPr>
        <p:txBody>
          <a:bodyPr/>
          <a:lstStyle/>
          <a:p>
            <a:pPr lvl="0"/>
            <a:r>
              <a:rPr lang="en-US" noProof="0" dirty="0"/>
              <a:t>Click to edit Master text styles</a:t>
            </a:r>
          </a:p>
        </p:txBody>
      </p:sp>
      <p:sp>
        <p:nvSpPr>
          <p:cNvPr id="12" name="Text Placeholder 7"/>
          <p:cNvSpPr>
            <a:spLocks noGrp="1"/>
          </p:cNvSpPr>
          <p:nvPr>
            <p:ph type="body" sz="quarter" idx="23"/>
          </p:nvPr>
        </p:nvSpPr>
        <p:spPr>
          <a:xfrm>
            <a:off x="442913" y="6747288"/>
            <a:ext cx="9823449" cy="286925"/>
          </a:xfrm>
        </p:spPr>
        <p:txBody>
          <a:bodyPr>
            <a:normAutofit/>
          </a:bodyPr>
          <a:lstStyle>
            <a:lvl1pPr>
              <a:spcAft>
                <a:spcPts val="0"/>
              </a:spcAft>
              <a:defRPr sz="1000"/>
            </a:lvl1pPr>
          </a:lstStyle>
          <a:p>
            <a:pPr lvl="0"/>
            <a:r>
              <a:rPr lang="en-US" noProof="0" dirty="0"/>
              <a:t>Click to edit Master text styles</a:t>
            </a:r>
          </a:p>
        </p:txBody>
      </p:sp>
    </p:spTree>
    <p:extLst>
      <p:ext uri="{BB962C8B-B14F-4D97-AF65-F5344CB8AC3E}">
        <p14:creationId xmlns:p14="http://schemas.microsoft.com/office/powerpoint/2010/main" val="2215081642"/>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subtitle &amp; 2 content with quote ">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433392" y="359512"/>
            <a:ext cx="9823451" cy="368284"/>
          </a:xfrm>
          <a:prstGeom prst="rect">
            <a:avLst/>
          </a:prstGeom>
        </p:spPr>
        <p:txBody>
          <a:bodyPr vert="horz" lIns="0" tIns="0" rIns="0" bIns="0" rtlCol="0" anchor="t" anchorCtr="0">
            <a:noAutofit/>
          </a:bodyPr>
          <a:lstStyle>
            <a:lvl1pPr>
              <a:defRPr/>
            </a:lvl1pPr>
          </a:lstStyle>
          <a:p>
            <a:r>
              <a:rPr lang="en-US" dirty="0"/>
              <a:t>Click to add title</a:t>
            </a:r>
          </a:p>
        </p:txBody>
      </p:sp>
      <p:sp>
        <p:nvSpPr>
          <p:cNvPr id="6" name="Content Placeholder 3"/>
          <p:cNvSpPr>
            <a:spLocks noGrp="1"/>
          </p:cNvSpPr>
          <p:nvPr>
            <p:ph sz="quarter" idx="10"/>
          </p:nvPr>
        </p:nvSpPr>
        <p:spPr>
          <a:xfrm>
            <a:off x="7102474" y="1885538"/>
            <a:ext cx="3154363" cy="5148675"/>
          </a:xfrm>
          <a:prstGeom prst="rect">
            <a:avLst/>
          </a:prstGeom>
        </p:spPr>
        <p:txBody>
          <a:bodyPr>
            <a:noAutofit/>
          </a:bodyPr>
          <a:lstStyle>
            <a:lvl1pPr>
              <a:tabLst>
                <a:tab pos="5448137" algn="r"/>
              </a:tabLst>
              <a:defRPr sz="2383">
                <a:solidFill>
                  <a:schemeClr val="accent3"/>
                </a:solidFill>
              </a:defRPr>
            </a:lvl1pPr>
            <a:lvl2pPr>
              <a:tabLst>
                <a:tab pos="5448137" algn="r"/>
              </a:tabLst>
              <a:defRPr/>
            </a:lvl2pPr>
            <a:lvl3pPr>
              <a:tabLst>
                <a:tab pos="5448137" algn="r"/>
              </a:tabLst>
              <a:defRPr/>
            </a:lvl3pPr>
            <a:lvl4pPr>
              <a:tabLst>
                <a:tab pos="5448137" algn="r"/>
              </a:tabLst>
              <a:defRPr/>
            </a:lvl4pPr>
            <a:lvl5pPr>
              <a:tabLst>
                <a:tab pos="5448137" algn="r"/>
              </a:tabLst>
              <a:defRPr baseline="0"/>
            </a:lvl5pPr>
          </a:lstStyle>
          <a:p>
            <a:pPr lvl="0"/>
            <a:r>
              <a:rPr lang="en-US" noProof="0" dirty="0"/>
              <a:t>Click to edit Master text styles</a:t>
            </a:r>
          </a:p>
        </p:txBody>
      </p:sp>
      <p:sp>
        <p:nvSpPr>
          <p:cNvPr id="8" name="Content Placeholder 3"/>
          <p:cNvSpPr>
            <a:spLocks noGrp="1"/>
          </p:cNvSpPr>
          <p:nvPr>
            <p:ph sz="quarter" idx="16"/>
          </p:nvPr>
        </p:nvSpPr>
        <p:spPr>
          <a:xfrm>
            <a:off x="442913" y="1883297"/>
            <a:ext cx="6480175" cy="5199026"/>
          </a:xfrm>
          <a:prstGeom prst="rect">
            <a:avLst/>
          </a:prstGeom>
        </p:spPr>
        <p:txBody>
          <a:bodyPr/>
          <a:lstStyle>
            <a:lvl1pPr>
              <a:tabLst>
                <a:tab pos="5448137" algn="r"/>
              </a:tabLst>
              <a:defRPr/>
            </a:lvl1pPr>
            <a:lvl2pPr>
              <a:tabLst>
                <a:tab pos="5448137" algn="r"/>
              </a:tabLst>
              <a:defRPr/>
            </a:lvl2pPr>
            <a:lvl3pPr>
              <a:tabLst>
                <a:tab pos="5448137" algn="r"/>
              </a:tabLst>
              <a:defRPr/>
            </a:lvl3pPr>
            <a:lvl4pPr>
              <a:tabLst>
                <a:tab pos="5448137" algn="r"/>
              </a:tabLst>
              <a:defRPr/>
            </a:lvl4pPr>
            <a:lvl5pPr>
              <a:tabLst>
                <a:tab pos="5448137" algn="r"/>
              </a:tabLst>
              <a:defRPr baseline="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9" name="Text Placeholder 8"/>
          <p:cNvSpPr>
            <a:spLocks noGrp="1"/>
          </p:cNvSpPr>
          <p:nvPr>
            <p:ph type="body" sz="quarter" idx="13" hasCustomPrompt="1"/>
          </p:nvPr>
        </p:nvSpPr>
        <p:spPr>
          <a:xfrm>
            <a:off x="433389" y="727795"/>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en-US" dirty="0"/>
              <a:t>Click to add subtitle</a:t>
            </a:r>
          </a:p>
        </p:txBody>
      </p:sp>
    </p:spTree>
    <p:extLst>
      <p:ext uri="{BB962C8B-B14F-4D97-AF65-F5344CB8AC3E}">
        <p14:creationId xmlns:p14="http://schemas.microsoft.com/office/powerpoint/2010/main" val="980198571"/>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circle white">
    <p:spTree>
      <p:nvGrpSpPr>
        <p:cNvPr id="1" name=""/>
        <p:cNvGrpSpPr/>
        <p:nvPr/>
      </p:nvGrpSpPr>
      <p:grpSpPr>
        <a:xfrm>
          <a:off x="0" y="0"/>
          <a:ext cx="0" cy="0"/>
          <a:chOff x="0" y="0"/>
          <a:chExt cx="0" cy="0"/>
        </a:xfrm>
      </p:grpSpPr>
      <p:sp>
        <p:nvSpPr>
          <p:cNvPr id="2" name="Title 1"/>
          <p:cNvSpPr>
            <a:spLocks noGrp="1" noChangeAspect="1"/>
          </p:cNvSpPr>
          <p:nvPr>
            <p:ph type="ctrTitle"/>
          </p:nvPr>
        </p:nvSpPr>
        <p:spPr bwMode="gray">
          <a:xfrm>
            <a:off x="3276700" y="1709838"/>
            <a:ext cx="4140000" cy="4140000"/>
          </a:xfrm>
          <a:prstGeom prst="ellipse">
            <a:avLst/>
          </a:prstGeom>
          <a:ln w="25400">
            <a:solidFill>
              <a:srgbClr val="86BC25"/>
            </a:solidFill>
          </a:ln>
        </p:spPr>
        <p:txBody>
          <a:bodyPr lIns="108000" tIns="108000" rIns="108000" bIns="108000" anchor="ctr" anchorCtr="0">
            <a:normAutofit/>
          </a:bodyPr>
          <a:lstStyle>
            <a:lvl1pPr algn="ctr">
              <a:lnSpc>
                <a:spcPts val="4200"/>
              </a:lnSpc>
              <a:defRPr sz="3800" b="0">
                <a:solidFill>
                  <a:schemeClr val="tx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Subtitle 2"/>
          <p:cNvSpPr>
            <a:spLocks noGrp="1"/>
          </p:cNvSpPr>
          <p:nvPr>
            <p:ph type="subTitle" idx="1"/>
          </p:nvPr>
        </p:nvSpPr>
        <p:spPr bwMode="gray">
          <a:xfrm>
            <a:off x="448300" y="6445181"/>
            <a:ext cx="4783901" cy="557380"/>
          </a:xfrm>
          <a:prstGeom prst="rect">
            <a:avLst/>
          </a:prstGeom>
        </p:spPr>
        <p:txBody>
          <a:bodyPr lIns="0" tIns="0" rIns="0" bIns="0" anchor="b" anchorCtr="0">
            <a:noAutofit/>
          </a:bodyPr>
          <a:lstStyle>
            <a:lvl1pPr marL="0" indent="0" algn="l">
              <a:lnSpc>
                <a:spcPct val="100000"/>
              </a:lnSpc>
              <a:spcAft>
                <a:spcPts val="0"/>
              </a:spcAft>
              <a:buNone/>
              <a:defRPr sz="1800">
                <a:solidFill>
                  <a:schemeClr val="tx1"/>
                </a:solidFill>
              </a:defRPr>
            </a:lvl1pPr>
            <a:lvl2pPr marL="495286" indent="0" algn="ctr">
              <a:buNone/>
              <a:defRPr lang="en-US" sz="1800" b="0" kern="1200" noProof="0" dirty="0">
                <a:solidFill>
                  <a:schemeClr val="tx1"/>
                </a:solidFill>
                <a:latin typeface="+mn-lt"/>
                <a:ea typeface="+mn-ea"/>
                <a:cs typeface="+mn-cs"/>
              </a:defRPr>
            </a:lvl2pPr>
            <a:lvl3pPr marL="990571" indent="0" algn="ctr">
              <a:buNone/>
              <a:defRPr sz="1950"/>
            </a:lvl3pPr>
            <a:lvl4pPr marL="1485856" indent="0" algn="ctr">
              <a:buNone/>
              <a:defRPr sz="1733"/>
            </a:lvl4pPr>
            <a:lvl5pPr marL="1981140" indent="0" algn="ctr">
              <a:buNone/>
              <a:defRPr sz="1733"/>
            </a:lvl5pPr>
            <a:lvl6pPr marL="2476426" indent="0" algn="ctr">
              <a:buNone/>
              <a:defRPr sz="1733"/>
            </a:lvl6pPr>
            <a:lvl7pPr marL="2971711" indent="0" algn="ctr">
              <a:buNone/>
              <a:defRPr sz="1733"/>
            </a:lvl7pPr>
            <a:lvl8pPr marL="3466995" indent="0" algn="ctr">
              <a:buNone/>
              <a:defRPr sz="1733"/>
            </a:lvl8pPr>
            <a:lvl9pPr marL="3962281" indent="0" algn="ctr">
              <a:buNone/>
              <a:defRPr sz="1733"/>
            </a:lvl9pPr>
          </a:lstStyle>
          <a:p>
            <a:pPr marL="0" lvl="1" indent="0" algn="l" defTabSz="990571" rtl="0" eaLnBrk="1" latinLnBrk="0" hangingPunct="1">
              <a:spcBef>
                <a:spcPts val="0"/>
              </a:spcBef>
              <a:spcAft>
                <a:spcPts val="1083"/>
              </a:spcAft>
              <a:buClrTx/>
              <a:buSzPct val="100000"/>
              <a:buFont typeface="Arial"/>
              <a:buNone/>
            </a:pPr>
            <a:r>
              <a:rPr lang="en-US" noProof="0" smtClean="0"/>
              <a:t>Click to edit Master subtitle style</a:t>
            </a:r>
            <a:endParaRPr lang="en-US" noProof="0" dirty="0"/>
          </a:p>
        </p:txBody>
      </p:sp>
      <p:sp>
        <p:nvSpPr>
          <p:cNvPr id="5" name="Text Placeholder 4"/>
          <p:cNvSpPr>
            <a:spLocks noGrp="1"/>
          </p:cNvSpPr>
          <p:nvPr>
            <p:ph type="body" sz="quarter" idx="10"/>
          </p:nvPr>
        </p:nvSpPr>
        <p:spPr>
          <a:xfrm>
            <a:off x="448297" y="7015648"/>
            <a:ext cx="4783902" cy="328986"/>
          </a:xfrm>
          <a:prstGeom prst="rect">
            <a:avLst/>
          </a:prstGeom>
        </p:spPr>
        <p:txBody>
          <a:bodyPr lIns="0" tIns="0" rIns="0" bIns="0">
            <a:normAutofit/>
          </a:bodyPr>
          <a:lstStyle>
            <a:lvl1pPr>
              <a:spcAft>
                <a:spcPts val="0"/>
              </a:spcAft>
              <a:defRPr sz="10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smtClean="0"/>
              <a:t>Click to edit Master text styles</a:t>
            </a:r>
          </a:p>
        </p:txBody>
      </p:sp>
      <p:grpSp>
        <p:nvGrpSpPr>
          <p:cNvPr id="16" name="Group 15"/>
          <p:cNvGrpSpPr>
            <a:grpSpLocks noChangeAspect="1"/>
          </p:cNvGrpSpPr>
          <p:nvPr userDrawn="1"/>
        </p:nvGrpSpPr>
        <p:grpSpPr>
          <a:xfrm>
            <a:off x="445291" y="412983"/>
            <a:ext cx="1872000" cy="349200"/>
            <a:chOff x="398463" y="404813"/>
            <a:chExt cx="1627187" cy="307976"/>
          </a:xfrm>
          <a:solidFill>
            <a:schemeClr val="tx1"/>
          </a:solidFill>
        </p:grpSpPr>
        <p:sp>
          <p:nvSpPr>
            <p:cNvPr id="17"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18"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30" name="Rectangle 7"/>
            <p:cNvSpPr>
              <a:spLocks noChangeArrowheads="1"/>
            </p:cNvSpPr>
            <p:nvPr userDrawn="1"/>
          </p:nvSpPr>
          <p:spPr bwMode="auto">
            <a:xfrm>
              <a:off x="906463" y="404813"/>
              <a:ext cx="74612" cy="303213"/>
            </a:xfrm>
            <a:prstGeom prst="rect">
              <a:avLst/>
            </a:prstGeom>
            <a:solidFill>
              <a:srgbClr val="00000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31"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32" name="Rectangle 9"/>
            <p:cNvSpPr>
              <a:spLocks noChangeArrowheads="1"/>
            </p:cNvSpPr>
            <p:nvPr userDrawn="1"/>
          </p:nvSpPr>
          <p:spPr bwMode="auto">
            <a:xfrm>
              <a:off x="1257300" y="482601"/>
              <a:ext cx="74612" cy="225425"/>
            </a:xfrm>
            <a:prstGeom prst="rect">
              <a:avLst/>
            </a:prstGeom>
            <a:solidFill>
              <a:srgbClr val="00000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33" name="Rectangle 10"/>
            <p:cNvSpPr>
              <a:spLocks noChangeArrowheads="1"/>
            </p:cNvSpPr>
            <p:nvPr userDrawn="1"/>
          </p:nvSpPr>
          <p:spPr bwMode="auto">
            <a:xfrm>
              <a:off x="1257300" y="404813"/>
              <a:ext cx="74612" cy="50800"/>
            </a:xfrm>
            <a:prstGeom prst="rect">
              <a:avLst/>
            </a:prstGeom>
            <a:solidFill>
              <a:srgbClr val="00000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34"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35"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36"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37"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grpSp>
    </p:spTree>
    <p:extLst>
      <p:ext uri="{BB962C8B-B14F-4D97-AF65-F5344CB8AC3E}">
        <p14:creationId xmlns:p14="http://schemas.microsoft.com/office/powerpoint/2010/main" val="360417590"/>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eam profile 1 person">
    <p:spTree>
      <p:nvGrpSpPr>
        <p:cNvPr id="1" name=""/>
        <p:cNvGrpSpPr/>
        <p:nvPr/>
      </p:nvGrpSpPr>
      <p:grpSpPr>
        <a:xfrm>
          <a:off x="0" y="0"/>
          <a:ext cx="0" cy="0"/>
          <a:chOff x="0" y="0"/>
          <a:chExt cx="0" cy="0"/>
        </a:xfrm>
      </p:grpSpPr>
      <p:sp>
        <p:nvSpPr>
          <p:cNvPr id="2" name="Title 1"/>
          <p:cNvSpPr>
            <a:spLocks noGrp="1"/>
          </p:cNvSpPr>
          <p:nvPr>
            <p:ph type="title"/>
          </p:nvPr>
        </p:nvSpPr>
        <p:spPr>
          <a:xfrm>
            <a:off x="433444" y="359512"/>
            <a:ext cx="9823391" cy="368284"/>
          </a:xfrm>
        </p:spPr>
        <p:txBody>
          <a:bodyPr/>
          <a:lstStyle/>
          <a:p>
            <a:r>
              <a:rPr lang="en-US" noProof="0" dirty="0"/>
              <a:t>Click to edit Master title style</a:t>
            </a:r>
          </a:p>
        </p:txBody>
      </p:sp>
      <p:sp>
        <p:nvSpPr>
          <p:cNvPr id="13" name="Text Placeholder 12"/>
          <p:cNvSpPr>
            <a:spLocks noGrp="1"/>
          </p:cNvSpPr>
          <p:nvPr>
            <p:ph type="body" sz="quarter" idx="32"/>
          </p:nvPr>
        </p:nvSpPr>
        <p:spPr>
          <a:xfrm>
            <a:off x="2362814" y="2072587"/>
            <a:ext cx="7889152" cy="2142900"/>
          </a:xfrm>
        </p:spPr>
        <p:txBody>
          <a:bodyPr/>
          <a:lstStyle>
            <a:lvl1pPr>
              <a:spcAft>
                <a:spcPts val="300"/>
              </a:spcAft>
              <a:defRPr b="0"/>
            </a:lvl1pPr>
            <a:lvl2pPr>
              <a:spcAft>
                <a:spcPts val="300"/>
              </a:spcAft>
              <a:defRPr b="0"/>
            </a:lvl2pPr>
          </a:lstStyle>
          <a:p>
            <a:pPr lvl="0"/>
            <a:r>
              <a:rPr lang="es-ES" dirty="0" err="1"/>
              <a:t>Click</a:t>
            </a:r>
            <a:r>
              <a:rPr lang="es-ES" dirty="0"/>
              <a:t> to </a:t>
            </a:r>
            <a:r>
              <a:rPr lang="es-ES" dirty="0" err="1"/>
              <a:t>edit</a:t>
            </a:r>
            <a:r>
              <a:rPr lang="es-ES" dirty="0"/>
              <a:t> Master </a:t>
            </a:r>
            <a:r>
              <a:rPr lang="es-ES" dirty="0" err="1"/>
              <a:t>text</a:t>
            </a:r>
            <a:r>
              <a:rPr lang="es-ES" dirty="0"/>
              <a:t> </a:t>
            </a:r>
            <a:r>
              <a:rPr lang="es-ES" dirty="0" err="1"/>
              <a:t>styles</a:t>
            </a:r>
            <a:endParaRPr lang="es-ES" dirty="0"/>
          </a:p>
          <a:p>
            <a:pPr lvl="1"/>
            <a:r>
              <a:rPr lang="es-ES" dirty="0" err="1"/>
              <a:t>Second</a:t>
            </a:r>
            <a:r>
              <a:rPr lang="es-ES" dirty="0"/>
              <a:t> </a:t>
            </a:r>
            <a:r>
              <a:rPr lang="es-ES" dirty="0" err="1"/>
              <a:t>level</a:t>
            </a:r>
            <a:endParaRPr lang="es-ES" dirty="0"/>
          </a:p>
        </p:txBody>
      </p:sp>
      <p:sp>
        <p:nvSpPr>
          <p:cNvPr id="17" name="Text Placeholder 8"/>
          <p:cNvSpPr>
            <a:spLocks noGrp="1"/>
          </p:cNvSpPr>
          <p:nvPr>
            <p:ph type="body" sz="quarter" idx="13" hasCustomPrompt="1"/>
          </p:nvPr>
        </p:nvSpPr>
        <p:spPr>
          <a:xfrm>
            <a:off x="433388" y="737320"/>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9" name="Text Placeholder 12"/>
          <p:cNvSpPr>
            <a:spLocks noGrp="1"/>
          </p:cNvSpPr>
          <p:nvPr>
            <p:ph type="body" sz="quarter" idx="33"/>
          </p:nvPr>
        </p:nvSpPr>
        <p:spPr>
          <a:xfrm>
            <a:off x="442913" y="3856368"/>
            <a:ext cx="1666875" cy="622988"/>
          </a:xfrm>
        </p:spPr>
        <p:txBody>
          <a:bodyPr/>
          <a:lstStyle>
            <a:lvl1pPr>
              <a:spcAft>
                <a:spcPts val="300"/>
              </a:spcAft>
              <a:defRPr b="0"/>
            </a:lvl1pPr>
            <a:lvl2pPr>
              <a:spcAft>
                <a:spcPts val="600"/>
              </a:spcAft>
              <a:defRPr b="0"/>
            </a:lvl2pPr>
          </a:lstStyle>
          <a:p>
            <a:pPr lvl="0"/>
            <a:r>
              <a:rPr lang="es-ES" dirty="0" err="1"/>
              <a:t>Click</a:t>
            </a:r>
            <a:r>
              <a:rPr lang="es-ES" dirty="0"/>
              <a:t> to </a:t>
            </a:r>
            <a:r>
              <a:rPr lang="es-ES" dirty="0" err="1"/>
              <a:t>edit</a:t>
            </a:r>
            <a:r>
              <a:rPr lang="es-ES" dirty="0"/>
              <a:t> Master </a:t>
            </a:r>
            <a:r>
              <a:rPr lang="es-ES" dirty="0" err="1"/>
              <a:t>text</a:t>
            </a:r>
            <a:r>
              <a:rPr lang="es-ES" dirty="0"/>
              <a:t> </a:t>
            </a:r>
            <a:r>
              <a:rPr lang="es-ES" dirty="0" err="1" smtClean="0"/>
              <a:t>styles</a:t>
            </a:r>
            <a:endParaRPr lang="es-ES" dirty="0"/>
          </a:p>
        </p:txBody>
      </p:sp>
      <p:sp>
        <p:nvSpPr>
          <p:cNvPr id="4" name="Picture Placeholder 3"/>
          <p:cNvSpPr>
            <a:spLocks noGrp="1"/>
          </p:cNvSpPr>
          <p:nvPr>
            <p:ph type="pic" sz="quarter" idx="34"/>
          </p:nvPr>
        </p:nvSpPr>
        <p:spPr>
          <a:xfrm>
            <a:off x="442913" y="2072587"/>
            <a:ext cx="1656000" cy="1656000"/>
          </a:xfrm>
        </p:spPr>
        <p:txBody>
          <a:bodyPr/>
          <a:lstStyle/>
          <a:p>
            <a:endParaRPr lang="ru-RU"/>
          </a:p>
        </p:txBody>
      </p:sp>
    </p:spTree>
    <p:extLst>
      <p:ext uri="{BB962C8B-B14F-4D97-AF65-F5344CB8AC3E}">
        <p14:creationId xmlns:p14="http://schemas.microsoft.com/office/powerpoint/2010/main" val="3944542673"/>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eam profile 1 person variant 2">
    <p:spTree>
      <p:nvGrpSpPr>
        <p:cNvPr id="1" name=""/>
        <p:cNvGrpSpPr/>
        <p:nvPr/>
      </p:nvGrpSpPr>
      <p:grpSpPr>
        <a:xfrm>
          <a:off x="0" y="0"/>
          <a:ext cx="0" cy="0"/>
          <a:chOff x="0" y="0"/>
          <a:chExt cx="0" cy="0"/>
        </a:xfrm>
      </p:grpSpPr>
      <p:sp>
        <p:nvSpPr>
          <p:cNvPr id="2" name="Title 1"/>
          <p:cNvSpPr>
            <a:spLocks noGrp="1"/>
          </p:cNvSpPr>
          <p:nvPr>
            <p:ph type="title"/>
          </p:nvPr>
        </p:nvSpPr>
        <p:spPr>
          <a:xfrm>
            <a:off x="433444" y="359512"/>
            <a:ext cx="9823391" cy="368284"/>
          </a:xfrm>
        </p:spPr>
        <p:txBody>
          <a:bodyPr/>
          <a:lstStyle/>
          <a:p>
            <a:r>
              <a:rPr lang="en-US" noProof="0" dirty="0"/>
              <a:t>Click to edit Master title style</a:t>
            </a:r>
          </a:p>
        </p:txBody>
      </p:sp>
      <p:sp>
        <p:nvSpPr>
          <p:cNvPr id="13" name="Text Placeholder 12"/>
          <p:cNvSpPr>
            <a:spLocks noGrp="1"/>
          </p:cNvSpPr>
          <p:nvPr>
            <p:ph type="body" sz="quarter" idx="32"/>
          </p:nvPr>
        </p:nvSpPr>
        <p:spPr>
          <a:xfrm>
            <a:off x="2362814" y="2282137"/>
            <a:ext cx="7889152" cy="2142900"/>
          </a:xfrm>
        </p:spPr>
        <p:txBody>
          <a:bodyPr/>
          <a:lstStyle>
            <a:lvl1pPr>
              <a:spcAft>
                <a:spcPts val="300"/>
              </a:spcAft>
              <a:defRPr b="0"/>
            </a:lvl1pPr>
            <a:lvl2pPr>
              <a:spcAft>
                <a:spcPts val="300"/>
              </a:spcAft>
              <a:defRPr b="0"/>
            </a:lvl2pPr>
          </a:lstStyle>
          <a:p>
            <a:pPr lvl="0"/>
            <a:r>
              <a:rPr lang="es-ES" dirty="0" err="1"/>
              <a:t>Click</a:t>
            </a:r>
            <a:r>
              <a:rPr lang="es-ES" dirty="0"/>
              <a:t> to </a:t>
            </a:r>
            <a:r>
              <a:rPr lang="es-ES" dirty="0" err="1"/>
              <a:t>edit</a:t>
            </a:r>
            <a:r>
              <a:rPr lang="es-ES" dirty="0"/>
              <a:t> Master </a:t>
            </a:r>
            <a:r>
              <a:rPr lang="es-ES" dirty="0" err="1"/>
              <a:t>text</a:t>
            </a:r>
            <a:r>
              <a:rPr lang="es-ES" dirty="0"/>
              <a:t> </a:t>
            </a:r>
            <a:r>
              <a:rPr lang="es-ES" dirty="0" err="1"/>
              <a:t>styles</a:t>
            </a:r>
            <a:endParaRPr lang="es-ES" dirty="0"/>
          </a:p>
          <a:p>
            <a:pPr lvl="1"/>
            <a:r>
              <a:rPr lang="es-ES" dirty="0" err="1"/>
              <a:t>Second</a:t>
            </a:r>
            <a:r>
              <a:rPr lang="es-ES" dirty="0"/>
              <a:t> </a:t>
            </a:r>
            <a:r>
              <a:rPr lang="es-ES" dirty="0" err="1"/>
              <a:t>level</a:t>
            </a:r>
            <a:endParaRPr lang="es-ES" dirty="0"/>
          </a:p>
        </p:txBody>
      </p:sp>
      <p:sp>
        <p:nvSpPr>
          <p:cNvPr id="17" name="Text Placeholder 8"/>
          <p:cNvSpPr>
            <a:spLocks noGrp="1"/>
          </p:cNvSpPr>
          <p:nvPr>
            <p:ph type="body" sz="quarter" idx="13" hasCustomPrompt="1"/>
          </p:nvPr>
        </p:nvSpPr>
        <p:spPr>
          <a:xfrm>
            <a:off x="433388" y="737320"/>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9" name="Text Placeholder 12"/>
          <p:cNvSpPr>
            <a:spLocks noGrp="1"/>
          </p:cNvSpPr>
          <p:nvPr>
            <p:ph type="body" sz="quarter" idx="33"/>
          </p:nvPr>
        </p:nvSpPr>
        <p:spPr>
          <a:xfrm>
            <a:off x="433388" y="4072837"/>
            <a:ext cx="1666875" cy="622988"/>
          </a:xfrm>
        </p:spPr>
        <p:txBody>
          <a:bodyPr/>
          <a:lstStyle>
            <a:lvl1pPr>
              <a:spcAft>
                <a:spcPts val="300"/>
              </a:spcAft>
              <a:defRPr b="0"/>
            </a:lvl1pPr>
            <a:lvl2pPr>
              <a:spcAft>
                <a:spcPts val="600"/>
              </a:spcAft>
              <a:defRPr b="0"/>
            </a:lvl2pPr>
          </a:lstStyle>
          <a:p>
            <a:pPr lvl="0"/>
            <a:r>
              <a:rPr lang="es-ES" dirty="0" err="1"/>
              <a:t>Click</a:t>
            </a:r>
            <a:r>
              <a:rPr lang="es-ES" dirty="0"/>
              <a:t> to </a:t>
            </a:r>
            <a:r>
              <a:rPr lang="es-ES" dirty="0" err="1"/>
              <a:t>edit</a:t>
            </a:r>
            <a:r>
              <a:rPr lang="es-ES" dirty="0"/>
              <a:t> Master </a:t>
            </a:r>
            <a:r>
              <a:rPr lang="es-ES" dirty="0" err="1"/>
              <a:t>text</a:t>
            </a:r>
            <a:r>
              <a:rPr lang="es-ES" dirty="0"/>
              <a:t> </a:t>
            </a:r>
            <a:r>
              <a:rPr lang="es-ES" dirty="0" err="1" smtClean="0"/>
              <a:t>styles</a:t>
            </a:r>
            <a:endParaRPr lang="es-ES" dirty="0"/>
          </a:p>
        </p:txBody>
      </p:sp>
      <p:sp>
        <p:nvSpPr>
          <p:cNvPr id="12" name="Text Placeholder 12"/>
          <p:cNvSpPr>
            <a:spLocks noGrp="1"/>
          </p:cNvSpPr>
          <p:nvPr>
            <p:ph type="body" sz="quarter" idx="34"/>
          </p:nvPr>
        </p:nvSpPr>
        <p:spPr>
          <a:xfrm>
            <a:off x="433388" y="2004388"/>
            <a:ext cx="9823450" cy="153888"/>
          </a:xfrm>
        </p:spPr>
        <p:txBody>
          <a:bodyPr>
            <a:spAutoFit/>
          </a:bodyPr>
          <a:lstStyle>
            <a:lvl1pPr>
              <a:spcAft>
                <a:spcPts val="600"/>
              </a:spcAft>
              <a:defRPr b="1">
                <a:solidFill>
                  <a:schemeClr val="accent1"/>
                </a:solidFill>
              </a:defRPr>
            </a:lvl1pPr>
            <a:lvl2pPr>
              <a:spcAft>
                <a:spcPts val="600"/>
              </a:spcAft>
              <a:defRPr b="0"/>
            </a:lvl2pPr>
          </a:lstStyle>
          <a:p>
            <a:pPr lvl="0"/>
            <a:r>
              <a:rPr lang="es-ES" dirty="0" err="1"/>
              <a:t>Click</a:t>
            </a:r>
            <a:r>
              <a:rPr lang="es-ES" dirty="0"/>
              <a:t> to </a:t>
            </a:r>
            <a:r>
              <a:rPr lang="es-ES" dirty="0" err="1"/>
              <a:t>edit</a:t>
            </a:r>
            <a:r>
              <a:rPr lang="es-ES" dirty="0"/>
              <a:t> Master </a:t>
            </a:r>
            <a:r>
              <a:rPr lang="es-ES" dirty="0" err="1"/>
              <a:t>text</a:t>
            </a:r>
            <a:r>
              <a:rPr lang="es-ES" dirty="0"/>
              <a:t> </a:t>
            </a:r>
            <a:r>
              <a:rPr lang="es-ES" dirty="0" err="1" smtClean="0"/>
              <a:t>styles</a:t>
            </a:r>
            <a:endParaRPr lang="es-ES" dirty="0"/>
          </a:p>
        </p:txBody>
      </p:sp>
      <p:sp>
        <p:nvSpPr>
          <p:cNvPr id="10" name="Picture Placeholder 3"/>
          <p:cNvSpPr>
            <a:spLocks noGrp="1"/>
          </p:cNvSpPr>
          <p:nvPr>
            <p:ph type="pic" sz="quarter" idx="35"/>
          </p:nvPr>
        </p:nvSpPr>
        <p:spPr>
          <a:xfrm>
            <a:off x="442913" y="2282137"/>
            <a:ext cx="1656000" cy="1656000"/>
          </a:xfrm>
        </p:spPr>
        <p:txBody>
          <a:bodyPr/>
          <a:lstStyle/>
          <a:p>
            <a:endParaRPr lang="ru-RU"/>
          </a:p>
        </p:txBody>
      </p:sp>
    </p:spTree>
    <p:extLst>
      <p:ext uri="{BB962C8B-B14F-4D97-AF65-F5344CB8AC3E}">
        <p14:creationId xmlns:p14="http://schemas.microsoft.com/office/powerpoint/2010/main" val="2541455134"/>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eam profile 2 people">
    <p:spTree>
      <p:nvGrpSpPr>
        <p:cNvPr id="1" name=""/>
        <p:cNvGrpSpPr/>
        <p:nvPr/>
      </p:nvGrpSpPr>
      <p:grpSpPr>
        <a:xfrm>
          <a:off x="0" y="0"/>
          <a:ext cx="0" cy="0"/>
          <a:chOff x="0" y="0"/>
          <a:chExt cx="0" cy="0"/>
        </a:xfrm>
      </p:grpSpPr>
      <p:sp>
        <p:nvSpPr>
          <p:cNvPr id="2" name="Title 1"/>
          <p:cNvSpPr>
            <a:spLocks noGrp="1"/>
          </p:cNvSpPr>
          <p:nvPr>
            <p:ph type="title"/>
          </p:nvPr>
        </p:nvSpPr>
        <p:spPr>
          <a:xfrm>
            <a:off x="433444" y="359512"/>
            <a:ext cx="9823391" cy="368284"/>
          </a:xfrm>
        </p:spPr>
        <p:txBody>
          <a:bodyPr/>
          <a:lstStyle/>
          <a:p>
            <a:r>
              <a:rPr lang="en-US" noProof="0" dirty="0"/>
              <a:t>Click to edit Master title style</a:t>
            </a:r>
          </a:p>
        </p:txBody>
      </p:sp>
      <p:sp>
        <p:nvSpPr>
          <p:cNvPr id="13" name="Text Placeholder 12"/>
          <p:cNvSpPr>
            <a:spLocks noGrp="1"/>
          </p:cNvSpPr>
          <p:nvPr>
            <p:ph type="body" sz="quarter" idx="32"/>
          </p:nvPr>
        </p:nvSpPr>
        <p:spPr>
          <a:xfrm>
            <a:off x="2362814" y="2072587"/>
            <a:ext cx="7889152" cy="2142900"/>
          </a:xfrm>
        </p:spPr>
        <p:txBody>
          <a:bodyPr/>
          <a:lstStyle>
            <a:lvl1pPr>
              <a:spcAft>
                <a:spcPts val="300"/>
              </a:spcAft>
              <a:defRPr b="0"/>
            </a:lvl1pPr>
            <a:lvl2pPr>
              <a:spcAft>
                <a:spcPts val="300"/>
              </a:spcAft>
              <a:defRPr b="0"/>
            </a:lvl2pPr>
          </a:lstStyle>
          <a:p>
            <a:pPr lvl="0"/>
            <a:r>
              <a:rPr lang="es-ES" dirty="0" err="1"/>
              <a:t>Click</a:t>
            </a:r>
            <a:r>
              <a:rPr lang="es-ES" dirty="0"/>
              <a:t> to </a:t>
            </a:r>
            <a:r>
              <a:rPr lang="es-ES" dirty="0" err="1"/>
              <a:t>edit</a:t>
            </a:r>
            <a:r>
              <a:rPr lang="es-ES" dirty="0"/>
              <a:t> Master </a:t>
            </a:r>
            <a:r>
              <a:rPr lang="es-ES" dirty="0" err="1"/>
              <a:t>text</a:t>
            </a:r>
            <a:r>
              <a:rPr lang="es-ES" dirty="0"/>
              <a:t> </a:t>
            </a:r>
            <a:r>
              <a:rPr lang="es-ES" dirty="0" err="1"/>
              <a:t>styles</a:t>
            </a:r>
            <a:endParaRPr lang="es-ES" dirty="0"/>
          </a:p>
          <a:p>
            <a:pPr lvl="1"/>
            <a:r>
              <a:rPr lang="es-ES" dirty="0" err="1"/>
              <a:t>Second</a:t>
            </a:r>
            <a:r>
              <a:rPr lang="es-ES" dirty="0"/>
              <a:t> </a:t>
            </a:r>
            <a:r>
              <a:rPr lang="es-ES" dirty="0" err="1"/>
              <a:t>level</a:t>
            </a:r>
            <a:endParaRPr lang="es-ES" dirty="0"/>
          </a:p>
        </p:txBody>
      </p:sp>
      <p:sp>
        <p:nvSpPr>
          <p:cNvPr id="15" name="Text Placeholder 12"/>
          <p:cNvSpPr>
            <a:spLocks noGrp="1"/>
          </p:cNvSpPr>
          <p:nvPr>
            <p:ph type="body" sz="quarter" idx="34"/>
          </p:nvPr>
        </p:nvSpPr>
        <p:spPr>
          <a:xfrm>
            <a:off x="2362814" y="4691687"/>
            <a:ext cx="7889152" cy="2142900"/>
          </a:xfrm>
        </p:spPr>
        <p:txBody>
          <a:bodyPr/>
          <a:lstStyle>
            <a:lvl1pPr>
              <a:spcAft>
                <a:spcPts val="300"/>
              </a:spcAft>
              <a:defRPr b="0"/>
            </a:lvl1pPr>
            <a:lvl2pPr>
              <a:spcAft>
                <a:spcPts val="300"/>
              </a:spcAft>
              <a:defRPr b="0"/>
            </a:lvl2pPr>
          </a:lstStyle>
          <a:p>
            <a:pPr lvl="0"/>
            <a:r>
              <a:rPr lang="es-ES"/>
              <a:t>Click to edit Master text styles</a:t>
            </a:r>
          </a:p>
          <a:p>
            <a:pPr lvl="1"/>
            <a:r>
              <a:rPr lang="es-ES"/>
              <a:t>Second level</a:t>
            </a:r>
          </a:p>
        </p:txBody>
      </p:sp>
      <p:sp>
        <p:nvSpPr>
          <p:cNvPr id="17" name="Text Placeholder 8"/>
          <p:cNvSpPr>
            <a:spLocks noGrp="1"/>
          </p:cNvSpPr>
          <p:nvPr>
            <p:ph type="body" sz="quarter" idx="13" hasCustomPrompt="1"/>
          </p:nvPr>
        </p:nvSpPr>
        <p:spPr>
          <a:xfrm>
            <a:off x="433388" y="737320"/>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9" name="Picture Placeholder 3"/>
          <p:cNvSpPr>
            <a:spLocks noGrp="1"/>
          </p:cNvSpPr>
          <p:nvPr>
            <p:ph type="pic" sz="quarter" idx="35"/>
          </p:nvPr>
        </p:nvSpPr>
        <p:spPr>
          <a:xfrm>
            <a:off x="442913" y="2072587"/>
            <a:ext cx="1656000" cy="1656000"/>
          </a:xfrm>
        </p:spPr>
        <p:txBody>
          <a:bodyPr/>
          <a:lstStyle/>
          <a:p>
            <a:endParaRPr lang="ru-RU"/>
          </a:p>
        </p:txBody>
      </p:sp>
      <p:sp>
        <p:nvSpPr>
          <p:cNvPr id="16" name="Picture Placeholder 3"/>
          <p:cNvSpPr>
            <a:spLocks noGrp="1"/>
          </p:cNvSpPr>
          <p:nvPr>
            <p:ph type="pic" sz="quarter" idx="36"/>
          </p:nvPr>
        </p:nvSpPr>
        <p:spPr>
          <a:xfrm>
            <a:off x="442913" y="4691687"/>
            <a:ext cx="1656000" cy="1656000"/>
          </a:xfrm>
        </p:spPr>
        <p:txBody>
          <a:bodyPr/>
          <a:lstStyle/>
          <a:p>
            <a:endParaRPr lang="ru-RU" dirty="0"/>
          </a:p>
        </p:txBody>
      </p:sp>
    </p:spTree>
    <p:extLst>
      <p:ext uri="{BB962C8B-B14F-4D97-AF65-F5344CB8AC3E}">
        <p14:creationId xmlns:p14="http://schemas.microsoft.com/office/powerpoint/2010/main" val="3367864856"/>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eam profile 2 people vertical">
    <p:spTree>
      <p:nvGrpSpPr>
        <p:cNvPr id="1" name=""/>
        <p:cNvGrpSpPr/>
        <p:nvPr/>
      </p:nvGrpSpPr>
      <p:grpSpPr>
        <a:xfrm>
          <a:off x="0" y="0"/>
          <a:ext cx="0" cy="0"/>
          <a:chOff x="0" y="0"/>
          <a:chExt cx="0" cy="0"/>
        </a:xfrm>
      </p:grpSpPr>
      <p:sp>
        <p:nvSpPr>
          <p:cNvPr id="2" name="Title 1"/>
          <p:cNvSpPr>
            <a:spLocks noGrp="1"/>
          </p:cNvSpPr>
          <p:nvPr>
            <p:ph type="title"/>
          </p:nvPr>
        </p:nvSpPr>
        <p:spPr>
          <a:xfrm>
            <a:off x="433444" y="359512"/>
            <a:ext cx="9823391" cy="368284"/>
          </a:xfrm>
        </p:spPr>
        <p:txBody>
          <a:bodyPr/>
          <a:lstStyle/>
          <a:p>
            <a:r>
              <a:rPr lang="en-US" noProof="0" dirty="0"/>
              <a:t>Click to edit Master title style</a:t>
            </a:r>
          </a:p>
        </p:txBody>
      </p:sp>
      <p:sp>
        <p:nvSpPr>
          <p:cNvPr id="13" name="Text Placeholder 12"/>
          <p:cNvSpPr>
            <a:spLocks noGrp="1"/>
          </p:cNvSpPr>
          <p:nvPr>
            <p:ph type="body" sz="quarter" idx="32"/>
          </p:nvPr>
        </p:nvSpPr>
        <p:spPr>
          <a:xfrm>
            <a:off x="2362814" y="2072587"/>
            <a:ext cx="2880000" cy="4961626"/>
          </a:xfrm>
        </p:spPr>
        <p:txBody>
          <a:bodyPr/>
          <a:lstStyle>
            <a:lvl1pPr>
              <a:spcAft>
                <a:spcPts val="300"/>
              </a:spcAft>
              <a:defRPr b="0"/>
            </a:lvl1pPr>
            <a:lvl2pPr>
              <a:spcAft>
                <a:spcPts val="300"/>
              </a:spcAft>
              <a:defRPr b="0"/>
            </a:lvl2pPr>
          </a:lstStyle>
          <a:p>
            <a:pPr lvl="0"/>
            <a:r>
              <a:rPr lang="es-ES" dirty="0" err="1"/>
              <a:t>Click</a:t>
            </a:r>
            <a:r>
              <a:rPr lang="es-ES" dirty="0"/>
              <a:t> to </a:t>
            </a:r>
            <a:r>
              <a:rPr lang="es-ES" dirty="0" err="1"/>
              <a:t>edit</a:t>
            </a:r>
            <a:r>
              <a:rPr lang="es-ES" dirty="0"/>
              <a:t> Master </a:t>
            </a:r>
            <a:r>
              <a:rPr lang="es-ES" dirty="0" err="1"/>
              <a:t>text</a:t>
            </a:r>
            <a:r>
              <a:rPr lang="es-ES" dirty="0"/>
              <a:t> </a:t>
            </a:r>
            <a:r>
              <a:rPr lang="es-ES" dirty="0" err="1"/>
              <a:t>styles</a:t>
            </a:r>
            <a:endParaRPr lang="es-ES" dirty="0"/>
          </a:p>
          <a:p>
            <a:pPr lvl="1"/>
            <a:r>
              <a:rPr lang="es-ES" dirty="0" err="1"/>
              <a:t>Second</a:t>
            </a:r>
            <a:r>
              <a:rPr lang="es-ES" dirty="0"/>
              <a:t> </a:t>
            </a:r>
            <a:r>
              <a:rPr lang="es-ES" dirty="0" err="1"/>
              <a:t>level</a:t>
            </a:r>
            <a:endParaRPr lang="es-ES" dirty="0"/>
          </a:p>
        </p:txBody>
      </p:sp>
      <p:sp>
        <p:nvSpPr>
          <p:cNvPr id="14" name="Text Placeholder 12"/>
          <p:cNvSpPr>
            <a:spLocks noGrp="1"/>
          </p:cNvSpPr>
          <p:nvPr>
            <p:ph type="body" sz="quarter" idx="33"/>
          </p:nvPr>
        </p:nvSpPr>
        <p:spPr>
          <a:xfrm>
            <a:off x="7379277" y="2072587"/>
            <a:ext cx="2880000" cy="4961626"/>
          </a:xfrm>
        </p:spPr>
        <p:txBody>
          <a:bodyPr/>
          <a:lstStyle>
            <a:lvl1pPr>
              <a:spcAft>
                <a:spcPts val="300"/>
              </a:spcAft>
              <a:defRPr b="0"/>
            </a:lvl1pPr>
            <a:lvl2pPr>
              <a:spcAft>
                <a:spcPts val="300"/>
              </a:spcAft>
              <a:defRPr b="0"/>
            </a:lvl2pPr>
          </a:lstStyle>
          <a:p>
            <a:pPr lvl="0"/>
            <a:r>
              <a:rPr lang="es-ES" dirty="0" err="1"/>
              <a:t>Click</a:t>
            </a:r>
            <a:r>
              <a:rPr lang="es-ES" dirty="0"/>
              <a:t> to </a:t>
            </a:r>
            <a:r>
              <a:rPr lang="es-ES" dirty="0" err="1"/>
              <a:t>edit</a:t>
            </a:r>
            <a:r>
              <a:rPr lang="es-ES" dirty="0"/>
              <a:t> Master </a:t>
            </a:r>
            <a:r>
              <a:rPr lang="es-ES" dirty="0" err="1"/>
              <a:t>text</a:t>
            </a:r>
            <a:r>
              <a:rPr lang="es-ES" dirty="0"/>
              <a:t> </a:t>
            </a:r>
            <a:r>
              <a:rPr lang="es-ES" dirty="0" err="1"/>
              <a:t>styles</a:t>
            </a:r>
            <a:endParaRPr lang="es-ES" dirty="0"/>
          </a:p>
          <a:p>
            <a:pPr lvl="1"/>
            <a:r>
              <a:rPr lang="es-ES" dirty="0" err="1"/>
              <a:t>Second</a:t>
            </a:r>
            <a:r>
              <a:rPr lang="es-ES" dirty="0"/>
              <a:t> </a:t>
            </a:r>
            <a:r>
              <a:rPr lang="es-ES" dirty="0" err="1"/>
              <a:t>level</a:t>
            </a:r>
            <a:endParaRPr lang="es-ES" dirty="0"/>
          </a:p>
        </p:txBody>
      </p:sp>
      <p:sp>
        <p:nvSpPr>
          <p:cNvPr id="17" name="Text Placeholder 8"/>
          <p:cNvSpPr>
            <a:spLocks noGrp="1"/>
          </p:cNvSpPr>
          <p:nvPr>
            <p:ph type="body" sz="quarter" idx="13" hasCustomPrompt="1"/>
          </p:nvPr>
        </p:nvSpPr>
        <p:spPr>
          <a:xfrm>
            <a:off x="433388" y="737320"/>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0" name="Picture Placeholder 3"/>
          <p:cNvSpPr>
            <a:spLocks noGrp="1"/>
          </p:cNvSpPr>
          <p:nvPr>
            <p:ph type="pic" sz="quarter" idx="36"/>
          </p:nvPr>
        </p:nvSpPr>
        <p:spPr>
          <a:xfrm>
            <a:off x="442913" y="2072587"/>
            <a:ext cx="1656000" cy="1656000"/>
          </a:xfrm>
        </p:spPr>
        <p:txBody>
          <a:bodyPr/>
          <a:lstStyle/>
          <a:p>
            <a:endParaRPr lang="ru-RU"/>
          </a:p>
        </p:txBody>
      </p:sp>
      <p:sp>
        <p:nvSpPr>
          <p:cNvPr id="11" name="Picture Placeholder 3"/>
          <p:cNvSpPr>
            <a:spLocks noGrp="1"/>
          </p:cNvSpPr>
          <p:nvPr>
            <p:ph type="pic" sz="quarter" idx="37"/>
          </p:nvPr>
        </p:nvSpPr>
        <p:spPr>
          <a:xfrm>
            <a:off x="5435600" y="2072587"/>
            <a:ext cx="1656000" cy="1656000"/>
          </a:xfrm>
        </p:spPr>
        <p:txBody>
          <a:bodyPr/>
          <a:lstStyle/>
          <a:p>
            <a:endParaRPr lang="ru-RU"/>
          </a:p>
        </p:txBody>
      </p:sp>
      <p:sp>
        <p:nvSpPr>
          <p:cNvPr id="16" name="Text Placeholder 12"/>
          <p:cNvSpPr>
            <a:spLocks noGrp="1"/>
          </p:cNvSpPr>
          <p:nvPr>
            <p:ph type="body" sz="quarter" idx="38"/>
          </p:nvPr>
        </p:nvSpPr>
        <p:spPr>
          <a:xfrm>
            <a:off x="442913" y="3856368"/>
            <a:ext cx="1666875" cy="622988"/>
          </a:xfrm>
        </p:spPr>
        <p:txBody>
          <a:bodyPr/>
          <a:lstStyle>
            <a:lvl1pPr>
              <a:spcAft>
                <a:spcPts val="300"/>
              </a:spcAft>
              <a:defRPr b="0"/>
            </a:lvl1pPr>
            <a:lvl2pPr>
              <a:spcAft>
                <a:spcPts val="600"/>
              </a:spcAft>
              <a:defRPr b="0"/>
            </a:lvl2pPr>
          </a:lstStyle>
          <a:p>
            <a:pPr lvl="0"/>
            <a:r>
              <a:rPr lang="es-ES" dirty="0" err="1"/>
              <a:t>Click</a:t>
            </a:r>
            <a:r>
              <a:rPr lang="es-ES" dirty="0"/>
              <a:t> to </a:t>
            </a:r>
            <a:r>
              <a:rPr lang="es-ES" dirty="0" err="1"/>
              <a:t>edit</a:t>
            </a:r>
            <a:r>
              <a:rPr lang="es-ES" dirty="0"/>
              <a:t> Master </a:t>
            </a:r>
            <a:r>
              <a:rPr lang="es-ES" dirty="0" err="1"/>
              <a:t>text</a:t>
            </a:r>
            <a:r>
              <a:rPr lang="es-ES" dirty="0"/>
              <a:t> </a:t>
            </a:r>
            <a:r>
              <a:rPr lang="es-ES" dirty="0" err="1" smtClean="0"/>
              <a:t>styles</a:t>
            </a:r>
            <a:endParaRPr lang="es-ES" dirty="0"/>
          </a:p>
        </p:txBody>
      </p:sp>
      <p:sp>
        <p:nvSpPr>
          <p:cNvPr id="18" name="Text Placeholder 12"/>
          <p:cNvSpPr>
            <a:spLocks noGrp="1"/>
          </p:cNvSpPr>
          <p:nvPr>
            <p:ph type="body" sz="quarter" idx="39"/>
          </p:nvPr>
        </p:nvSpPr>
        <p:spPr>
          <a:xfrm>
            <a:off x="5435600" y="3856368"/>
            <a:ext cx="1666875" cy="622988"/>
          </a:xfrm>
        </p:spPr>
        <p:txBody>
          <a:bodyPr/>
          <a:lstStyle>
            <a:lvl1pPr>
              <a:spcAft>
                <a:spcPts val="300"/>
              </a:spcAft>
              <a:defRPr b="0"/>
            </a:lvl1pPr>
            <a:lvl2pPr>
              <a:spcAft>
                <a:spcPts val="600"/>
              </a:spcAft>
              <a:defRPr b="0"/>
            </a:lvl2pPr>
          </a:lstStyle>
          <a:p>
            <a:pPr lvl="0"/>
            <a:r>
              <a:rPr lang="es-ES" dirty="0" err="1"/>
              <a:t>Click</a:t>
            </a:r>
            <a:r>
              <a:rPr lang="es-ES" dirty="0"/>
              <a:t> to </a:t>
            </a:r>
            <a:r>
              <a:rPr lang="es-ES" dirty="0" err="1"/>
              <a:t>edit</a:t>
            </a:r>
            <a:r>
              <a:rPr lang="es-ES" dirty="0"/>
              <a:t> Master </a:t>
            </a:r>
            <a:r>
              <a:rPr lang="es-ES" dirty="0" err="1"/>
              <a:t>text</a:t>
            </a:r>
            <a:r>
              <a:rPr lang="es-ES" dirty="0"/>
              <a:t> </a:t>
            </a:r>
            <a:r>
              <a:rPr lang="es-ES" dirty="0" err="1" smtClean="0"/>
              <a:t>styles</a:t>
            </a:r>
            <a:endParaRPr lang="es-ES" dirty="0"/>
          </a:p>
        </p:txBody>
      </p:sp>
    </p:spTree>
    <p:extLst>
      <p:ext uri="{BB962C8B-B14F-4D97-AF65-F5344CB8AC3E}">
        <p14:creationId xmlns:p14="http://schemas.microsoft.com/office/powerpoint/2010/main" val="2408859001"/>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eam profile 4 people">
    <p:spTree>
      <p:nvGrpSpPr>
        <p:cNvPr id="1" name=""/>
        <p:cNvGrpSpPr/>
        <p:nvPr/>
      </p:nvGrpSpPr>
      <p:grpSpPr>
        <a:xfrm>
          <a:off x="0" y="0"/>
          <a:ext cx="0" cy="0"/>
          <a:chOff x="0" y="0"/>
          <a:chExt cx="0" cy="0"/>
        </a:xfrm>
      </p:grpSpPr>
      <p:sp>
        <p:nvSpPr>
          <p:cNvPr id="2" name="Title 1"/>
          <p:cNvSpPr>
            <a:spLocks noGrp="1"/>
          </p:cNvSpPr>
          <p:nvPr>
            <p:ph type="title"/>
          </p:nvPr>
        </p:nvSpPr>
        <p:spPr>
          <a:xfrm>
            <a:off x="433444" y="359512"/>
            <a:ext cx="9823391" cy="368284"/>
          </a:xfrm>
        </p:spPr>
        <p:txBody>
          <a:bodyPr/>
          <a:lstStyle/>
          <a:p>
            <a:r>
              <a:rPr lang="en-US" noProof="0" dirty="0"/>
              <a:t>Click to edit Master title style</a:t>
            </a:r>
          </a:p>
        </p:txBody>
      </p:sp>
      <p:sp>
        <p:nvSpPr>
          <p:cNvPr id="13" name="Text Placeholder 12"/>
          <p:cNvSpPr>
            <a:spLocks noGrp="1"/>
          </p:cNvSpPr>
          <p:nvPr>
            <p:ph type="body" sz="quarter" idx="32"/>
          </p:nvPr>
        </p:nvSpPr>
        <p:spPr>
          <a:xfrm>
            <a:off x="2362814" y="2072587"/>
            <a:ext cx="2880000" cy="2142900"/>
          </a:xfrm>
        </p:spPr>
        <p:txBody>
          <a:bodyPr/>
          <a:lstStyle>
            <a:lvl1pPr>
              <a:spcAft>
                <a:spcPts val="300"/>
              </a:spcAft>
              <a:defRPr b="0"/>
            </a:lvl1pPr>
            <a:lvl2pPr>
              <a:spcAft>
                <a:spcPts val="300"/>
              </a:spcAft>
              <a:defRPr b="0"/>
            </a:lvl2pPr>
          </a:lstStyle>
          <a:p>
            <a:pPr lvl="0"/>
            <a:r>
              <a:rPr lang="es-ES" dirty="0" err="1"/>
              <a:t>Click</a:t>
            </a:r>
            <a:r>
              <a:rPr lang="es-ES" dirty="0"/>
              <a:t> to </a:t>
            </a:r>
            <a:r>
              <a:rPr lang="es-ES" dirty="0" err="1"/>
              <a:t>edit</a:t>
            </a:r>
            <a:r>
              <a:rPr lang="es-ES" dirty="0"/>
              <a:t> Master </a:t>
            </a:r>
            <a:r>
              <a:rPr lang="es-ES" dirty="0" err="1"/>
              <a:t>text</a:t>
            </a:r>
            <a:r>
              <a:rPr lang="es-ES" dirty="0"/>
              <a:t> </a:t>
            </a:r>
            <a:r>
              <a:rPr lang="es-ES" dirty="0" err="1"/>
              <a:t>styles</a:t>
            </a:r>
            <a:endParaRPr lang="es-ES" dirty="0"/>
          </a:p>
          <a:p>
            <a:pPr lvl="1"/>
            <a:r>
              <a:rPr lang="es-ES" dirty="0" err="1"/>
              <a:t>Second</a:t>
            </a:r>
            <a:r>
              <a:rPr lang="es-ES" dirty="0"/>
              <a:t> </a:t>
            </a:r>
            <a:r>
              <a:rPr lang="es-ES" dirty="0" err="1"/>
              <a:t>level</a:t>
            </a:r>
            <a:endParaRPr lang="es-ES" dirty="0"/>
          </a:p>
        </p:txBody>
      </p:sp>
      <p:sp>
        <p:nvSpPr>
          <p:cNvPr id="14" name="Text Placeholder 12"/>
          <p:cNvSpPr>
            <a:spLocks noGrp="1"/>
          </p:cNvSpPr>
          <p:nvPr>
            <p:ph type="body" sz="quarter" idx="33"/>
          </p:nvPr>
        </p:nvSpPr>
        <p:spPr>
          <a:xfrm>
            <a:off x="7379277" y="2072587"/>
            <a:ext cx="2880000" cy="2142900"/>
          </a:xfrm>
        </p:spPr>
        <p:txBody>
          <a:bodyPr/>
          <a:lstStyle>
            <a:lvl1pPr>
              <a:spcAft>
                <a:spcPts val="300"/>
              </a:spcAft>
              <a:defRPr b="0"/>
            </a:lvl1pPr>
            <a:lvl2pPr>
              <a:spcAft>
                <a:spcPts val="300"/>
              </a:spcAft>
              <a:defRPr b="0"/>
            </a:lvl2pPr>
          </a:lstStyle>
          <a:p>
            <a:pPr lvl="0"/>
            <a:r>
              <a:rPr lang="es-ES" dirty="0" err="1"/>
              <a:t>Click</a:t>
            </a:r>
            <a:r>
              <a:rPr lang="es-ES" dirty="0"/>
              <a:t> to </a:t>
            </a:r>
            <a:r>
              <a:rPr lang="es-ES" dirty="0" err="1"/>
              <a:t>edit</a:t>
            </a:r>
            <a:r>
              <a:rPr lang="es-ES" dirty="0"/>
              <a:t> Master </a:t>
            </a:r>
            <a:r>
              <a:rPr lang="es-ES" dirty="0" err="1"/>
              <a:t>text</a:t>
            </a:r>
            <a:r>
              <a:rPr lang="es-ES" dirty="0"/>
              <a:t> </a:t>
            </a:r>
            <a:r>
              <a:rPr lang="es-ES" dirty="0" err="1"/>
              <a:t>styles</a:t>
            </a:r>
            <a:endParaRPr lang="es-ES" dirty="0"/>
          </a:p>
          <a:p>
            <a:pPr lvl="1"/>
            <a:r>
              <a:rPr lang="es-ES" dirty="0" err="1"/>
              <a:t>Second</a:t>
            </a:r>
            <a:r>
              <a:rPr lang="es-ES" dirty="0"/>
              <a:t> </a:t>
            </a:r>
            <a:r>
              <a:rPr lang="es-ES" dirty="0" err="1"/>
              <a:t>level</a:t>
            </a:r>
            <a:endParaRPr lang="es-ES" dirty="0"/>
          </a:p>
        </p:txBody>
      </p:sp>
      <p:sp>
        <p:nvSpPr>
          <p:cNvPr id="15" name="Text Placeholder 12"/>
          <p:cNvSpPr>
            <a:spLocks noGrp="1"/>
          </p:cNvSpPr>
          <p:nvPr>
            <p:ph type="body" sz="quarter" idx="34"/>
          </p:nvPr>
        </p:nvSpPr>
        <p:spPr>
          <a:xfrm>
            <a:off x="2362814" y="4691687"/>
            <a:ext cx="2880000" cy="2142900"/>
          </a:xfrm>
        </p:spPr>
        <p:txBody>
          <a:bodyPr/>
          <a:lstStyle>
            <a:lvl1pPr>
              <a:spcAft>
                <a:spcPts val="300"/>
              </a:spcAft>
              <a:defRPr b="0"/>
            </a:lvl1pPr>
            <a:lvl2pPr>
              <a:spcAft>
                <a:spcPts val="300"/>
              </a:spcAft>
              <a:defRPr b="0"/>
            </a:lvl2pPr>
          </a:lstStyle>
          <a:p>
            <a:pPr lvl="0"/>
            <a:r>
              <a:rPr lang="es-ES"/>
              <a:t>Click to edit Master text styles</a:t>
            </a:r>
          </a:p>
          <a:p>
            <a:pPr lvl="1"/>
            <a:r>
              <a:rPr lang="es-ES"/>
              <a:t>Second level</a:t>
            </a:r>
          </a:p>
        </p:txBody>
      </p:sp>
      <p:sp>
        <p:nvSpPr>
          <p:cNvPr id="16" name="Text Placeholder 12"/>
          <p:cNvSpPr>
            <a:spLocks noGrp="1"/>
          </p:cNvSpPr>
          <p:nvPr>
            <p:ph type="body" sz="quarter" idx="35"/>
          </p:nvPr>
        </p:nvSpPr>
        <p:spPr>
          <a:xfrm>
            <a:off x="7379277" y="4691687"/>
            <a:ext cx="2880000" cy="2142900"/>
          </a:xfrm>
        </p:spPr>
        <p:txBody>
          <a:bodyPr/>
          <a:lstStyle>
            <a:lvl1pPr>
              <a:spcAft>
                <a:spcPts val="300"/>
              </a:spcAft>
              <a:defRPr b="0"/>
            </a:lvl1pPr>
            <a:lvl2pPr>
              <a:spcAft>
                <a:spcPts val="300"/>
              </a:spcAft>
              <a:defRPr b="0"/>
            </a:lvl2pPr>
          </a:lstStyle>
          <a:p>
            <a:pPr lvl="0"/>
            <a:r>
              <a:rPr lang="es-ES"/>
              <a:t>Click to edit Master text styles</a:t>
            </a:r>
          </a:p>
          <a:p>
            <a:pPr lvl="1"/>
            <a:r>
              <a:rPr lang="es-ES"/>
              <a:t>Second level</a:t>
            </a:r>
          </a:p>
        </p:txBody>
      </p:sp>
      <p:sp>
        <p:nvSpPr>
          <p:cNvPr id="17" name="Text Placeholder 8"/>
          <p:cNvSpPr>
            <a:spLocks noGrp="1"/>
          </p:cNvSpPr>
          <p:nvPr>
            <p:ph type="body" sz="quarter" idx="13" hasCustomPrompt="1"/>
          </p:nvPr>
        </p:nvSpPr>
        <p:spPr>
          <a:xfrm>
            <a:off x="433388" y="737320"/>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2" name="Picture Placeholder 3"/>
          <p:cNvSpPr>
            <a:spLocks noGrp="1"/>
          </p:cNvSpPr>
          <p:nvPr>
            <p:ph type="pic" sz="quarter" idx="36"/>
          </p:nvPr>
        </p:nvSpPr>
        <p:spPr>
          <a:xfrm>
            <a:off x="442913" y="2072587"/>
            <a:ext cx="1656000" cy="1656000"/>
          </a:xfrm>
        </p:spPr>
        <p:txBody>
          <a:bodyPr/>
          <a:lstStyle/>
          <a:p>
            <a:endParaRPr lang="ru-RU"/>
          </a:p>
        </p:txBody>
      </p:sp>
      <p:sp>
        <p:nvSpPr>
          <p:cNvPr id="18" name="Picture Placeholder 3"/>
          <p:cNvSpPr>
            <a:spLocks noGrp="1"/>
          </p:cNvSpPr>
          <p:nvPr>
            <p:ph type="pic" sz="quarter" idx="37"/>
          </p:nvPr>
        </p:nvSpPr>
        <p:spPr>
          <a:xfrm>
            <a:off x="5435600" y="2072587"/>
            <a:ext cx="1656000" cy="1656000"/>
          </a:xfrm>
        </p:spPr>
        <p:txBody>
          <a:bodyPr/>
          <a:lstStyle/>
          <a:p>
            <a:endParaRPr lang="ru-RU"/>
          </a:p>
        </p:txBody>
      </p:sp>
      <p:sp>
        <p:nvSpPr>
          <p:cNvPr id="19" name="Picture Placeholder 3"/>
          <p:cNvSpPr>
            <a:spLocks noGrp="1"/>
          </p:cNvSpPr>
          <p:nvPr>
            <p:ph type="pic" sz="quarter" idx="38"/>
          </p:nvPr>
        </p:nvSpPr>
        <p:spPr>
          <a:xfrm>
            <a:off x="442913" y="4691687"/>
            <a:ext cx="1656000" cy="1656000"/>
          </a:xfrm>
        </p:spPr>
        <p:txBody>
          <a:bodyPr/>
          <a:lstStyle/>
          <a:p>
            <a:endParaRPr lang="ru-RU"/>
          </a:p>
        </p:txBody>
      </p:sp>
      <p:sp>
        <p:nvSpPr>
          <p:cNvPr id="20" name="Picture Placeholder 3"/>
          <p:cNvSpPr>
            <a:spLocks noGrp="1"/>
          </p:cNvSpPr>
          <p:nvPr>
            <p:ph type="pic" sz="quarter" idx="39"/>
          </p:nvPr>
        </p:nvSpPr>
        <p:spPr>
          <a:xfrm>
            <a:off x="5435600" y="4691687"/>
            <a:ext cx="1656000" cy="1656000"/>
          </a:xfrm>
        </p:spPr>
        <p:txBody>
          <a:bodyPr/>
          <a:lstStyle/>
          <a:p>
            <a:endParaRPr lang="ru-RU"/>
          </a:p>
        </p:txBody>
      </p:sp>
    </p:spTree>
    <p:extLst>
      <p:ext uri="{BB962C8B-B14F-4D97-AF65-F5344CB8AC3E}">
        <p14:creationId xmlns:p14="http://schemas.microsoft.com/office/powerpoint/2010/main" val="3705043249"/>
      </p:ext>
    </p:extLst>
  </p:cSld>
  <p:clrMapOvr>
    <a:masterClrMapping/>
  </p:clrMapOvr>
  <p:transition>
    <p:fad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3 column green line">
    <p:spTree>
      <p:nvGrpSpPr>
        <p:cNvPr id="1" name=""/>
        <p:cNvGrpSpPr/>
        <p:nvPr/>
      </p:nvGrpSpPr>
      <p:grpSpPr>
        <a:xfrm>
          <a:off x="0" y="0"/>
          <a:ext cx="0" cy="0"/>
          <a:chOff x="0" y="0"/>
          <a:chExt cx="0" cy="0"/>
        </a:xfrm>
      </p:grpSpPr>
      <p:sp>
        <p:nvSpPr>
          <p:cNvPr id="2" name="Title 1"/>
          <p:cNvSpPr>
            <a:spLocks noGrp="1"/>
          </p:cNvSpPr>
          <p:nvPr>
            <p:ph type="title"/>
          </p:nvPr>
        </p:nvSpPr>
        <p:spPr>
          <a:xfrm>
            <a:off x="433388" y="359512"/>
            <a:ext cx="9823450" cy="368284"/>
          </a:xfrm>
        </p:spPr>
        <p:txBody>
          <a:bodyPr/>
          <a:lstStyle/>
          <a:p>
            <a:r>
              <a:rPr lang="en-US" noProof="0" dirty="0"/>
              <a:t>Click to edit Master title style</a:t>
            </a:r>
          </a:p>
        </p:txBody>
      </p:sp>
      <p:sp>
        <p:nvSpPr>
          <p:cNvPr id="7" name="Text Placeholder 8"/>
          <p:cNvSpPr>
            <a:spLocks noGrp="1"/>
          </p:cNvSpPr>
          <p:nvPr>
            <p:ph type="body" sz="quarter" idx="17"/>
          </p:nvPr>
        </p:nvSpPr>
        <p:spPr>
          <a:xfrm>
            <a:off x="3783426" y="2040871"/>
            <a:ext cx="3150000" cy="4239231"/>
          </a:xfrm>
        </p:spPr>
        <p:txBody>
          <a:bodyPr/>
          <a:lstStyle>
            <a:lvl1pPr>
              <a:spcAft>
                <a:spcPts val="600"/>
              </a:spcAft>
              <a:defRPr b="1">
                <a:solidFill>
                  <a:schemeClr val="accent1"/>
                </a:solidFill>
              </a:defRPr>
            </a:lvl1pPr>
            <a:lvl2pPr>
              <a:spcAft>
                <a:spcPts val="600"/>
              </a:spcAft>
              <a:defRPr/>
            </a:lvl2pPr>
            <a:lvl3pPr marL="0" indent="0">
              <a:spcAft>
                <a:spcPts val="600"/>
              </a:spcAft>
              <a:buNone/>
              <a:defRPr/>
            </a:lvl3pPr>
            <a:lvl4pPr marL="180000" indent="-180000">
              <a:spcAft>
                <a:spcPts val="600"/>
              </a:spcAft>
              <a:buFont typeface="Arial" panose="020B0604020202020204" pitchFamily="34" charset="0"/>
              <a:buChar char="•"/>
              <a:defRPr lang="en-US" sz="1000" kern="1200" baseline="0" noProof="0" dirty="0">
                <a:solidFill>
                  <a:schemeClr val="tx1"/>
                </a:solidFill>
                <a:latin typeface="+mn-lt"/>
                <a:ea typeface="+mn-ea"/>
                <a:cs typeface="+mn-cs"/>
              </a:defRPr>
            </a:lvl4pPr>
            <a:lvl5pPr marL="386089" indent="-191094">
              <a:spcAft>
                <a:spcPts val="600"/>
              </a:spcAft>
              <a:defRPr baseline="0"/>
            </a:lvl5pPr>
            <a:lvl6pPr marL="386089" indent="-191094">
              <a:spcAft>
                <a:spcPts val="1083"/>
              </a:spcAft>
              <a:buFont typeface="Verdana" panose="020B0604030504040204" pitchFamily="34" charset="0"/>
              <a:buChar char="−"/>
              <a:defRPr/>
            </a:lvl6pPr>
            <a:lvl7pPr marL="386089" indent="-191094">
              <a:spcAft>
                <a:spcPts val="1083"/>
              </a:spcAft>
              <a:defRPr/>
            </a:lvl7pPr>
            <a:lvl8pPr marL="386089" indent="-191094">
              <a:spcAft>
                <a:spcPts val="1083"/>
              </a:spcAft>
              <a:defRPr/>
            </a:lvl8pPr>
            <a:lvl9pPr marL="386089" indent="-191094">
              <a:spcAft>
                <a:spcPts val="1083"/>
              </a:spcAft>
              <a:defRPr/>
            </a:lvl9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marL="360000" lvl="3" indent="-180000" algn="l" defTabSz="990571" rtl="0" eaLnBrk="1" latinLnBrk="0" hangingPunct="1">
              <a:spcBef>
                <a:spcPts val="0"/>
              </a:spcBef>
              <a:spcAft>
                <a:spcPts val="600"/>
              </a:spcAft>
              <a:buClrTx/>
              <a:buSzPct val="100000"/>
              <a:buFont typeface="Verdana" panose="020B0604030504040204" pitchFamily="34" charset="0"/>
              <a:buChar char="−"/>
              <a:tabLst>
                <a:tab pos="5448137" algn="r"/>
              </a:tabLst>
            </a:pPr>
            <a:r>
              <a:rPr lang="en-US" noProof="0" dirty="0"/>
              <a:t>Fifth level</a:t>
            </a:r>
          </a:p>
        </p:txBody>
      </p:sp>
      <p:sp>
        <p:nvSpPr>
          <p:cNvPr id="8" name="Text Placeholder 8"/>
          <p:cNvSpPr>
            <a:spLocks noGrp="1"/>
          </p:cNvSpPr>
          <p:nvPr>
            <p:ph type="body" sz="quarter" idx="18"/>
          </p:nvPr>
        </p:nvSpPr>
        <p:spPr>
          <a:xfrm>
            <a:off x="442912" y="2040871"/>
            <a:ext cx="3150000" cy="4239231"/>
          </a:xfrm>
        </p:spPr>
        <p:txBody>
          <a:bodyPr/>
          <a:lstStyle>
            <a:lvl1pPr>
              <a:spcAft>
                <a:spcPts val="600"/>
              </a:spcAft>
              <a:defRPr b="1">
                <a:solidFill>
                  <a:schemeClr val="accent1"/>
                </a:solidFill>
              </a:defRPr>
            </a:lvl1pPr>
            <a:lvl2pPr>
              <a:spcAft>
                <a:spcPts val="600"/>
              </a:spcAft>
              <a:defRPr/>
            </a:lvl2pPr>
            <a:lvl3pPr marL="0" indent="0">
              <a:spcAft>
                <a:spcPts val="600"/>
              </a:spcAft>
              <a:buNone/>
              <a:defRPr/>
            </a:lvl3pPr>
            <a:lvl4pPr marL="180000" indent="-180000">
              <a:spcAft>
                <a:spcPts val="600"/>
              </a:spcAft>
              <a:buFont typeface="Arial" panose="020B0604020202020204" pitchFamily="34" charset="0"/>
              <a:buChar char="•"/>
              <a:defRPr lang="en-US" sz="1000" kern="1200" baseline="0" noProof="0" dirty="0">
                <a:solidFill>
                  <a:schemeClr val="tx1"/>
                </a:solidFill>
                <a:latin typeface="+mn-lt"/>
                <a:ea typeface="+mn-ea"/>
                <a:cs typeface="+mn-cs"/>
              </a:defRPr>
            </a:lvl4pPr>
            <a:lvl5pPr marL="386089" indent="-191094">
              <a:spcAft>
                <a:spcPts val="600"/>
              </a:spcAft>
              <a:buFont typeface="Verdana" panose="020B0604030504040204" pitchFamily="34" charset="0"/>
              <a:buChar char="–"/>
              <a:defRPr baseline="0"/>
            </a:lvl5pPr>
            <a:lvl6pPr marL="386089" indent="-191094">
              <a:spcAft>
                <a:spcPts val="1083"/>
              </a:spcAft>
              <a:buFont typeface="Verdana" panose="020B0604030504040204" pitchFamily="34" charset="0"/>
              <a:buChar char="−"/>
              <a:defRPr/>
            </a:lvl6pPr>
            <a:lvl7pPr marL="386089" indent="-191094">
              <a:spcAft>
                <a:spcPts val="1083"/>
              </a:spcAft>
              <a:defRPr/>
            </a:lvl7pPr>
            <a:lvl8pPr marL="386089" indent="-191094">
              <a:spcAft>
                <a:spcPts val="1083"/>
              </a:spcAft>
              <a:defRPr/>
            </a:lvl8pPr>
            <a:lvl9pPr marL="386089" indent="-191094">
              <a:spcAft>
                <a:spcPts val="1083"/>
              </a:spcAft>
              <a:defRPr/>
            </a:lvl9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marL="360000" lvl="3" indent="-180000" algn="l" defTabSz="990571" rtl="0" eaLnBrk="1" latinLnBrk="0" hangingPunct="1">
              <a:spcBef>
                <a:spcPts val="0"/>
              </a:spcBef>
              <a:spcAft>
                <a:spcPts val="600"/>
              </a:spcAft>
              <a:buClrTx/>
              <a:buSzPct val="100000"/>
              <a:buFont typeface="Verdana" panose="020B0604030504040204" pitchFamily="34" charset="0"/>
              <a:buChar char="−"/>
              <a:tabLst>
                <a:tab pos="5448137" algn="r"/>
              </a:tabLst>
            </a:pPr>
            <a:r>
              <a:rPr lang="en-US" noProof="0" dirty="0"/>
              <a:t>Fifth level</a:t>
            </a:r>
          </a:p>
        </p:txBody>
      </p:sp>
      <p:sp>
        <p:nvSpPr>
          <p:cNvPr id="9" name="Text Placeholder 8"/>
          <p:cNvSpPr>
            <a:spLocks noGrp="1"/>
          </p:cNvSpPr>
          <p:nvPr>
            <p:ph type="body" sz="quarter" idx="19"/>
          </p:nvPr>
        </p:nvSpPr>
        <p:spPr>
          <a:xfrm>
            <a:off x="7111724" y="2040871"/>
            <a:ext cx="3150000" cy="4239231"/>
          </a:xfrm>
        </p:spPr>
        <p:txBody>
          <a:bodyPr/>
          <a:lstStyle>
            <a:lvl1pPr>
              <a:spcAft>
                <a:spcPts val="600"/>
              </a:spcAft>
              <a:defRPr b="1">
                <a:solidFill>
                  <a:schemeClr val="accent1"/>
                </a:solidFill>
              </a:defRPr>
            </a:lvl1pPr>
            <a:lvl2pPr>
              <a:spcAft>
                <a:spcPts val="600"/>
              </a:spcAft>
              <a:defRPr/>
            </a:lvl2pPr>
            <a:lvl3pPr marL="0" indent="0">
              <a:spcAft>
                <a:spcPts val="600"/>
              </a:spcAft>
              <a:buNone/>
              <a:defRPr/>
            </a:lvl3pPr>
            <a:lvl4pPr marL="180000" indent="-180000">
              <a:spcAft>
                <a:spcPts val="600"/>
              </a:spcAft>
              <a:buFont typeface="Arial" panose="020B0604020202020204" pitchFamily="34" charset="0"/>
              <a:buChar char="•"/>
              <a:defRPr lang="en-US" sz="1000" kern="1200" baseline="0" noProof="0" dirty="0">
                <a:solidFill>
                  <a:schemeClr val="tx1"/>
                </a:solidFill>
                <a:latin typeface="+mn-lt"/>
                <a:ea typeface="+mn-ea"/>
                <a:cs typeface="+mn-cs"/>
              </a:defRPr>
            </a:lvl4pPr>
            <a:lvl5pPr marL="386089" indent="-191094">
              <a:spcAft>
                <a:spcPts val="600"/>
              </a:spcAft>
              <a:defRPr baseline="0"/>
            </a:lvl5pPr>
            <a:lvl6pPr marL="386089" indent="-191094">
              <a:spcAft>
                <a:spcPts val="1083"/>
              </a:spcAft>
              <a:buFont typeface="Verdana" panose="020B0604030504040204" pitchFamily="34" charset="0"/>
              <a:buChar char="−"/>
              <a:defRPr/>
            </a:lvl6pPr>
            <a:lvl7pPr marL="386089" indent="-191094">
              <a:spcAft>
                <a:spcPts val="1083"/>
              </a:spcAft>
              <a:defRPr/>
            </a:lvl7pPr>
            <a:lvl8pPr marL="386089" indent="-191094">
              <a:spcAft>
                <a:spcPts val="1083"/>
              </a:spcAft>
              <a:defRPr/>
            </a:lvl8pPr>
            <a:lvl9pPr marL="386089" indent="-191094">
              <a:spcAft>
                <a:spcPts val="1083"/>
              </a:spcAft>
              <a:defRPr/>
            </a:lvl9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marL="360000" lvl="3" indent="-180000" algn="l" defTabSz="990571" rtl="0" eaLnBrk="1" latinLnBrk="0" hangingPunct="1">
              <a:spcBef>
                <a:spcPts val="0"/>
              </a:spcBef>
              <a:spcAft>
                <a:spcPts val="600"/>
              </a:spcAft>
              <a:buClrTx/>
              <a:buSzPct val="100000"/>
              <a:buFont typeface="Verdana" panose="020B0604030504040204" pitchFamily="34" charset="0"/>
              <a:buChar char="−"/>
              <a:tabLst>
                <a:tab pos="5448137" algn="r"/>
              </a:tabLst>
            </a:pPr>
            <a:r>
              <a:rPr lang="en-US" noProof="0" dirty="0"/>
              <a:t>Fifth level</a:t>
            </a:r>
          </a:p>
        </p:txBody>
      </p:sp>
      <p:sp>
        <p:nvSpPr>
          <p:cNvPr id="10" name="Text Placeholder 8"/>
          <p:cNvSpPr>
            <a:spLocks noGrp="1"/>
          </p:cNvSpPr>
          <p:nvPr>
            <p:ph type="body" sz="quarter" idx="13" hasCustomPrompt="1"/>
          </p:nvPr>
        </p:nvSpPr>
        <p:spPr>
          <a:xfrm>
            <a:off x="433388" y="727795"/>
            <a:ext cx="9816913" cy="834733"/>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1735867472"/>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4 column icon">
    <p:spTree>
      <p:nvGrpSpPr>
        <p:cNvPr id="1" name=""/>
        <p:cNvGrpSpPr/>
        <p:nvPr/>
      </p:nvGrpSpPr>
      <p:grpSpPr>
        <a:xfrm>
          <a:off x="0" y="0"/>
          <a:ext cx="0" cy="0"/>
          <a:chOff x="0" y="0"/>
          <a:chExt cx="0" cy="0"/>
        </a:xfrm>
      </p:grpSpPr>
      <p:sp>
        <p:nvSpPr>
          <p:cNvPr id="4" name="Text Placeholder 8"/>
          <p:cNvSpPr>
            <a:spLocks noGrp="1"/>
          </p:cNvSpPr>
          <p:nvPr>
            <p:ph type="body" sz="quarter" idx="17"/>
          </p:nvPr>
        </p:nvSpPr>
        <p:spPr>
          <a:xfrm>
            <a:off x="445290" y="2639717"/>
            <a:ext cx="2268000" cy="3780000"/>
          </a:xfrm>
        </p:spPr>
        <p:txBody>
          <a:bodyPr/>
          <a:lstStyle>
            <a:lvl1pPr>
              <a:spcAft>
                <a:spcPts val="600"/>
              </a:spcAft>
              <a:defRPr b="1">
                <a:solidFill>
                  <a:schemeClr val="accent1"/>
                </a:solidFill>
              </a:defRPr>
            </a:lvl1pPr>
            <a:lvl2pPr>
              <a:spcAft>
                <a:spcPts val="600"/>
              </a:spcAft>
              <a:defRPr/>
            </a:lvl2pPr>
            <a:lvl3pPr marL="0" indent="0">
              <a:spcAft>
                <a:spcPts val="600"/>
              </a:spcAft>
              <a:buNone/>
              <a:defRPr/>
            </a:lvl3pPr>
            <a:lvl4pPr marL="191094" indent="-191094">
              <a:spcAft>
                <a:spcPts val="600"/>
              </a:spcAft>
              <a:buFont typeface="Arial" panose="020B0604020202020204" pitchFamily="34" charset="0"/>
              <a:buChar char="•"/>
              <a:defRPr lang="en-US" sz="1000" kern="1200" baseline="0" noProof="0" dirty="0">
                <a:solidFill>
                  <a:schemeClr val="tx1"/>
                </a:solidFill>
                <a:latin typeface="+mn-lt"/>
                <a:ea typeface="+mn-ea"/>
                <a:cs typeface="+mn-cs"/>
              </a:defRPr>
            </a:lvl4pPr>
            <a:lvl5pPr marL="386089" indent="-191094">
              <a:spcAft>
                <a:spcPts val="600"/>
              </a:spcAft>
              <a:defRPr baseline="0"/>
            </a:lvl5pPr>
            <a:lvl6pPr marL="386089" indent="-191094">
              <a:spcAft>
                <a:spcPts val="1083"/>
              </a:spcAft>
              <a:buFont typeface="Verdana" panose="020B0604030504040204" pitchFamily="34" charset="0"/>
              <a:buChar char="−"/>
              <a:defRPr/>
            </a:lvl6pPr>
            <a:lvl7pPr marL="386089" indent="-191094">
              <a:spcAft>
                <a:spcPts val="1083"/>
              </a:spcAft>
              <a:defRPr/>
            </a:lvl7pPr>
            <a:lvl8pPr marL="386089" indent="-191094">
              <a:spcAft>
                <a:spcPts val="1083"/>
              </a:spcAft>
              <a:defRPr/>
            </a:lvl8pPr>
            <a:lvl9pPr marL="386089" indent="-191094">
              <a:spcAft>
                <a:spcPts val="1083"/>
              </a:spcAft>
              <a:defRPr/>
            </a:lvl9pPr>
          </a:lstStyle>
          <a:p>
            <a:pPr lvl="0"/>
            <a:r>
              <a:rPr lang="en-US" noProof="0" dirty="0"/>
              <a:t>Click to edit Master text styles</a:t>
            </a:r>
          </a:p>
          <a:p>
            <a:pPr lvl="1"/>
            <a:r>
              <a:rPr lang="en-US" noProof="0" dirty="0"/>
              <a:t>Second level</a:t>
            </a:r>
          </a:p>
          <a:p>
            <a:pPr lvl="2"/>
            <a:r>
              <a:rPr lang="en-US" noProof="0" dirty="0"/>
              <a:t>Third level</a:t>
            </a:r>
          </a:p>
          <a:p>
            <a:pPr marL="180000" lvl="3" indent="-180000" algn="l" defTabSz="990571" rtl="0" eaLnBrk="1" latinLnBrk="0" hangingPunct="1">
              <a:spcBef>
                <a:spcPts val="0"/>
              </a:spcBef>
              <a:spcAft>
                <a:spcPts val="600"/>
              </a:spcAft>
              <a:buClrTx/>
              <a:buSzPct val="100000"/>
              <a:buFont typeface="Arial" panose="020B0604020202020204" pitchFamily="34" charset="0"/>
              <a:buChar char="•"/>
            </a:pPr>
            <a:r>
              <a:rPr lang="en-US" noProof="0" dirty="0"/>
              <a:t>Fourth level</a:t>
            </a:r>
          </a:p>
          <a:p>
            <a:pPr marL="360000" lvl="3" indent="-180000" algn="l" defTabSz="990571" rtl="0" eaLnBrk="1" latinLnBrk="0" hangingPunct="1">
              <a:spcBef>
                <a:spcPts val="0"/>
              </a:spcBef>
              <a:spcAft>
                <a:spcPts val="600"/>
              </a:spcAft>
              <a:buClrTx/>
              <a:buSzPct val="100000"/>
              <a:buFont typeface="Verdana" panose="020B0604030504040204" pitchFamily="34" charset="0"/>
              <a:buChar char="−"/>
              <a:tabLst>
                <a:tab pos="5448137" algn="r"/>
              </a:tabLst>
            </a:pPr>
            <a:r>
              <a:rPr lang="en-US" noProof="0" dirty="0"/>
              <a:t>Fifth level</a:t>
            </a:r>
          </a:p>
        </p:txBody>
      </p:sp>
      <p:sp>
        <p:nvSpPr>
          <p:cNvPr id="5" name="Text Placeholder 8"/>
          <p:cNvSpPr>
            <a:spLocks noGrp="1"/>
          </p:cNvSpPr>
          <p:nvPr>
            <p:ph type="body" sz="quarter" idx="18"/>
          </p:nvPr>
        </p:nvSpPr>
        <p:spPr>
          <a:xfrm>
            <a:off x="7990798" y="2639717"/>
            <a:ext cx="2268000" cy="3780000"/>
          </a:xfrm>
        </p:spPr>
        <p:txBody>
          <a:bodyPr/>
          <a:lstStyle>
            <a:lvl1pPr>
              <a:spcAft>
                <a:spcPts val="600"/>
              </a:spcAft>
              <a:defRPr b="1">
                <a:solidFill>
                  <a:schemeClr val="accent1"/>
                </a:solidFill>
              </a:defRPr>
            </a:lvl1pPr>
            <a:lvl2pPr>
              <a:spcAft>
                <a:spcPts val="600"/>
              </a:spcAft>
              <a:defRPr/>
            </a:lvl2pPr>
            <a:lvl3pPr marL="0" indent="0">
              <a:spcAft>
                <a:spcPts val="600"/>
              </a:spcAft>
              <a:buNone/>
              <a:defRPr/>
            </a:lvl3pPr>
            <a:lvl4pPr marL="191094" indent="-191094">
              <a:spcAft>
                <a:spcPts val="600"/>
              </a:spcAft>
              <a:buFont typeface="Arial" panose="020B0604020202020204" pitchFamily="34" charset="0"/>
              <a:buChar char="•"/>
              <a:defRPr lang="en-US" sz="1000" kern="1200" baseline="0" noProof="0" dirty="0">
                <a:solidFill>
                  <a:schemeClr val="tx1"/>
                </a:solidFill>
                <a:latin typeface="+mn-lt"/>
                <a:ea typeface="+mn-ea"/>
                <a:cs typeface="+mn-cs"/>
              </a:defRPr>
            </a:lvl4pPr>
            <a:lvl5pPr marL="386089" indent="-191094">
              <a:spcAft>
                <a:spcPts val="600"/>
              </a:spcAft>
              <a:defRPr baseline="0"/>
            </a:lvl5pPr>
            <a:lvl6pPr marL="386089" indent="-191094">
              <a:spcAft>
                <a:spcPts val="1083"/>
              </a:spcAft>
              <a:buFont typeface="Verdana" panose="020B0604030504040204" pitchFamily="34" charset="0"/>
              <a:buChar char="−"/>
              <a:defRPr/>
            </a:lvl6pPr>
            <a:lvl7pPr marL="386089" indent="-191094">
              <a:spcAft>
                <a:spcPts val="1083"/>
              </a:spcAft>
              <a:defRPr/>
            </a:lvl7pPr>
            <a:lvl8pPr marL="386089" indent="-191094">
              <a:spcAft>
                <a:spcPts val="1083"/>
              </a:spcAft>
              <a:defRPr/>
            </a:lvl8pPr>
            <a:lvl9pPr marL="386089" indent="-191094">
              <a:spcAft>
                <a:spcPts val="1083"/>
              </a:spcAft>
              <a:defRPr/>
            </a:lvl9pPr>
          </a:lstStyle>
          <a:p>
            <a:pPr lvl="0"/>
            <a:r>
              <a:rPr lang="en-US" noProof="0" dirty="0"/>
              <a:t>Click to edit Master text styles</a:t>
            </a:r>
          </a:p>
          <a:p>
            <a:pPr lvl="1"/>
            <a:r>
              <a:rPr lang="en-US" noProof="0" dirty="0"/>
              <a:t>Second level</a:t>
            </a:r>
          </a:p>
          <a:p>
            <a:pPr lvl="2"/>
            <a:r>
              <a:rPr lang="en-US" noProof="0" dirty="0"/>
              <a:t>Third level</a:t>
            </a:r>
          </a:p>
          <a:p>
            <a:pPr marL="180000" lvl="3" indent="-180000" algn="l" defTabSz="990571" rtl="0" eaLnBrk="1" latinLnBrk="0" hangingPunct="1">
              <a:spcBef>
                <a:spcPts val="0"/>
              </a:spcBef>
              <a:spcAft>
                <a:spcPts val="600"/>
              </a:spcAft>
              <a:buClrTx/>
              <a:buSzPct val="100000"/>
              <a:buFont typeface="Arial" panose="020B0604020202020204" pitchFamily="34" charset="0"/>
              <a:buChar char="•"/>
            </a:pPr>
            <a:r>
              <a:rPr lang="en-US" noProof="0" dirty="0"/>
              <a:t>Fourth level</a:t>
            </a:r>
          </a:p>
          <a:p>
            <a:pPr marL="360000" lvl="3" indent="-180000" algn="l" defTabSz="990571" rtl="0" eaLnBrk="1" latinLnBrk="0" hangingPunct="1">
              <a:spcBef>
                <a:spcPts val="0"/>
              </a:spcBef>
              <a:spcAft>
                <a:spcPts val="600"/>
              </a:spcAft>
              <a:buClrTx/>
              <a:buSzPct val="100000"/>
              <a:buFont typeface="Verdana" panose="020B0604030504040204" pitchFamily="34" charset="0"/>
              <a:buChar char="−"/>
              <a:tabLst>
                <a:tab pos="5448137" algn="r"/>
              </a:tabLst>
            </a:pPr>
            <a:r>
              <a:rPr lang="en-US" noProof="0" dirty="0"/>
              <a:t>Fifth level</a:t>
            </a:r>
          </a:p>
        </p:txBody>
      </p:sp>
      <p:sp>
        <p:nvSpPr>
          <p:cNvPr id="6" name="Text Placeholder 8"/>
          <p:cNvSpPr>
            <a:spLocks noGrp="1"/>
          </p:cNvSpPr>
          <p:nvPr>
            <p:ph type="body" sz="quarter" idx="19"/>
          </p:nvPr>
        </p:nvSpPr>
        <p:spPr>
          <a:xfrm>
            <a:off x="2960459" y="2639717"/>
            <a:ext cx="2268000" cy="3780000"/>
          </a:xfrm>
        </p:spPr>
        <p:txBody>
          <a:bodyPr/>
          <a:lstStyle>
            <a:lvl1pPr>
              <a:spcAft>
                <a:spcPts val="600"/>
              </a:spcAft>
              <a:defRPr b="1">
                <a:solidFill>
                  <a:schemeClr val="accent1"/>
                </a:solidFill>
              </a:defRPr>
            </a:lvl1pPr>
            <a:lvl2pPr>
              <a:spcAft>
                <a:spcPts val="600"/>
              </a:spcAft>
              <a:defRPr/>
            </a:lvl2pPr>
            <a:lvl3pPr marL="0" indent="0">
              <a:spcAft>
                <a:spcPts val="600"/>
              </a:spcAft>
              <a:buNone/>
              <a:defRPr/>
            </a:lvl3pPr>
            <a:lvl4pPr marL="191094" indent="-191094">
              <a:spcAft>
                <a:spcPts val="600"/>
              </a:spcAft>
              <a:buFont typeface="Arial" panose="020B0604020202020204" pitchFamily="34" charset="0"/>
              <a:buChar char="•"/>
              <a:defRPr lang="en-US" sz="1000" kern="1200" baseline="0" noProof="0" dirty="0">
                <a:solidFill>
                  <a:schemeClr val="tx1"/>
                </a:solidFill>
                <a:latin typeface="+mn-lt"/>
                <a:ea typeface="+mn-ea"/>
                <a:cs typeface="+mn-cs"/>
              </a:defRPr>
            </a:lvl4pPr>
            <a:lvl5pPr marL="386089" indent="-191094">
              <a:spcAft>
                <a:spcPts val="600"/>
              </a:spcAft>
              <a:defRPr baseline="0"/>
            </a:lvl5pPr>
            <a:lvl6pPr marL="386089" indent="-191094">
              <a:spcAft>
                <a:spcPts val="1083"/>
              </a:spcAft>
              <a:buFont typeface="Verdana" panose="020B0604030504040204" pitchFamily="34" charset="0"/>
              <a:buChar char="−"/>
              <a:defRPr/>
            </a:lvl6pPr>
            <a:lvl7pPr marL="386089" indent="-191094">
              <a:spcAft>
                <a:spcPts val="1083"/>
              </a:spcAft>
              <a:defRPr/>
            </a:lvl7pPr>
            <a:lvl8pPr marL="386089" indent="-191094">
              <a:spcAft>
                <a:spcPts val="1083"/>
              </a:spcAft>
              <a:defRPr/>
            </a:lvl8pPr>
            <a:lvl9pPr marL="386089" indent="-191094">
              <a:spcAft>
                <a:spcPts val="1083"/>
              </a:spcAft>
              <a:defRPr/>
            </a:lvl9pPr>
          </a:lstStyle>
          <a:p>
            <a:pPr lvl="0"/>
            <a:r>
              <a:rPr lang="en-US" noProof="0" dirty="0"/>
              <a:t>Click to edit Master text styles</a:t>
            </a:r>
          </a:p>
          <a:p>
            <a:pPr lvl="1"/>
            <a:r>
              <a:rPr lang="en-US" noProof="0" dirty="0"/>
              <a:t>Second level</a:t>
            </a:r>
          </a:p>
          <a:p>
            <a:pPr lvl="2"/>
            <a:r>
              <a:rPr lang="en-US" noProof="0" dirty="0"/>
              <a:t>Third level</a:t>
            </a:r>
          </a:p>
          <a:p>
            <a:pPr marL="180000" lvl="3" indent="-180000" algn="l" defTabSz="990571" rtl="0" eaLnBrk="1" latinLnBrk="0" hangingPunct="1">
              <a:spcBef>
                <a:spcPts val="0"/>
              </a:spcBef>
              <a:spcAft>
                <a:spcPts val="600"/>
              </a:spcAft>
              <a:buClrTx/>
              <a:buSzPct val="100000"/>
              <a:buFont typeface="Arial" panose="020B0604020202020204" pitchFamily="34" charset="0"/>
              <a:buChar char="•"/>
            </a:pPr>
            <a:r>
              <a:rPr lang="en-US" noProof="0" dirty="0"/>
              <a:t>Fourth level</a:t>
            </a:r>
          </a:p>
          <a:p>
            <a:pPr marL="360000" lvl="3" indent="-180000" algn="l" defTabSz="990571" rtl="0" eaLnBrk="1" latinLnBrk="0" hangingPunct="1">
              <a:spcBef>
                <a:spcPts val="0"/>
              </a:spcBef>
              <a:spcAft>
                <a:spcPts val="600"/>
              </a:spcAft>
              <a:buClrTx/>
              <a:buSzPct val="100000"/>
              <a:buFont typeface="Verdana" panose="020B0604030504040204" pitchFamily="34" charset="0"/>
              <a:buChar char="−"/>
              <a:tabLst>
                <a:tab pos="5448137" algn="r"/>
              </a:tabLst>
            </a:pPr>
            <a:r>
              <a:rPr lang="en-US" noProof="0" dirty="0"/>
              <a:t>Fifth level</a:t>
            </a:r>
          </a:p>
        </p:txBody>
      </p:sp>
      <p:sp>
        <p:nvSpPr>
          <p:cNvPr id="7" name="Text Placeholder 8"/>
          <p:cNvSpPr>
            <a:spLocks noGrp="1"/>
          </p:cNvSpPr>
          <p:nvPr>
            <p:ph type="body" sz="quarter" idx="20"/>
          </p:nvPr>
        </p:nvSpPr>
        <p:spPr>
          <a:xfrm>
            <a:off x="5475628" y="2639717"/>
            <a:ext cx="2268000" cy="3780000"/>
          </a:xfrm>
        </p:spPr>
        <p:txBody>
          <a:bodyPr/>
          <a:lstStyle>
            <a:lvl1pPr>
              <a:spcAft>
                <a:spcPts val="600"/>
              </a:spcAft>
              <a:defRPr b="1">
                <a:solidFill>
                  <a:schemeClr val="accent1"/>
                </a:solidFill>
              </a:defRPr>
            </a:lvl1pPr>
            <a:lvl2pPr>
              <a:spcAft>
                <a:spcPts val="600"/>
              </a:spcAft>
              <a:defRPr/>
            </a:lvl2pPr>
            <a:lvl3pPr marL="0" indent="0">
              <a:spcAft>
                <a:spcPts val="600"/>
              </a:spcAft>
              <a:buNone/>
              <a:defRPr/>
            </a:lvl3pPr>
            <a:lvl4pPr marL="191094" indent="-191094">
              <a:spcAft>
                <a:spcPts val="600"/>
              </a:spcAft>
              <a:buFont typeface="Arial" panose="020B0604020202020204" pitchFamily="34" charset="0"/>
              <a:buChar char="•"/>
              <a:defRPr lang="en-US" sz="1000" kern="1200" baseline="0" noProof="0" dirty="0">
                <a:solidFill>
                  <a:schemeClr val="tx1"/>
                </a:solidFill>
                <a:latin typeface="+mn-lt"/>
                <a:ea typeface="+mn-ea"/>
                <a:cs typeface="+mn-cs"/>
              </a:defRPr>
            </a:lvl4pPr>
            <a:lvl5pPr marL="386089" indent="-191094">
              <a:spcAft>
                <a:spcPts val="600"/>
              </a:spcAft>
              <a:defRPr baseline="0"/>
            </a:lvl5pPr>
            <a:lvl6pPr marL="386089" indent="-191094">
              <a:spcAft>
                <a:spcPts val="1083"/>
              </a:spcAft>
              <a:buFont typeface="Verdana" panose="020B0604030504040204" pitchFamily="34" charset="0"/>
              <a:buChar char="−"/>
              <a:defRPr/>
            </a:lvl6pPr>
            <a:lvl7pPr marL="386089" indent="-191094">
              <a:spcAft>
                <a:spcPts val="1083"/>
              </a:spcAft>
              <a:defRPr/>
            </a:lvl7pPr>
            <a:lvl8pPr marL="386089" indent="-191094">
              <a:spcAft>
                <a:spcPts val="1083"/>
              </a:spcAft>
              <a:defRPr/>
            </a:lvl8pPr>
            <a:lvl9pPr marL="386089" indent="-191094">
              <a:spcAft>
                <a:spcPts val="1083"/>
              </a:spcAft>
              <a:defRPr/>
            </a:lvl9pPr>
          </a:lstStyle>
          <a:p>
            <a:pPr lvl="0"/>
            <a:r>
              <a:rPr lang="en-US" noProof="0" dirty="0"/>
              <a:t>Click to edit Master text styles</a:t>
            </a:r>
          </a:p>
          <a:p>
            <a:pPr lvl="1"/>
            <a:r>
              <a:rPr lang="en-US" noProof="0" dirty="0"/>
              <a:t>Second level</a:t>
            </a:r>
          </a:p>
          <a:p>
            <a:pPr lvl="2"/>
            <a:r>
              <a:rPr lang="en-US" noProof="0" dirty="0"/>
              <a:t>Third level</a:t>
            </a:r>
          </a:p>
          <a:p>
            <a:pPr marL="180000" lvl="3" indent="-180000" algn="l" defTabSz="990571" rtl="0" eaLnBrk="1" latinLnBrk="0" hangingPunct="1">
              <a:spcBef>
                <a:spcPts val="0"/>
              </a:spcBef>
              <a:spcAft>
                <a:spcPts val="600"/>
              </a:spcAft>
              <a:buClrTx/>
              <a:buSzPct val="100000"/>
              <a:buFont typeface="Arial" panose="020B0604020202020204" pitchFamily="34" charset="0"/>
              <a:buChar char="•"/>
            </a:pPr>
            <a:r>
              <a:rPr lang="en-US" noProof="0" dirty="0"/>
              <a:t>Fourth level</a:t>
            </a:r>
          </a:p>
          <a:p>
            <a:pPr marL="360000" lvl="3" indent="-180000" algn="l" defTabSz="990571" rtl="0" eaLnBrk="1" latinLnBrk="0" hangingPunct="1">
              <a:spcBef>
                <a:spcPts val="0"/>
              </a:spcBef>
              <a:spcAft>
                <a:spcPts val="600"/>
              </a:spcAft>
              <a:buClrTx/>
              <a:buSzPct val="100000"/>
              <a:buFont typeface="Verdana" panose="020B0604030504040204" pitchFamily="34" charset="0"/>
              <a:buChar char="−"/>
              <a:tabLst>
                <a:tab pos="5448137" algn="r"/>
              </a:tabLst>
            </a:pPr>
            <a:r>
              <a:rPr lang="en-US" noProof="0" dirty="0"/>
              <a:t>Fifth level</a:t>
            </a:r>
          </a:p>
        </p:txBody>
      </p:sp>
      <p:sp>
        <p:nvSpPr>
          <p:cNvPr id="9" name="Title 1"/>
          <p:cNvSpPr>
            <a:spLocks noGrp="1"/>
          </p:cNvSpPr>
          <p:nvPr>
            <p:ph type="title"/>
          </p:nvPr>
        </p:nvSpPr>
        <p:spPr>
          <a:xfrm>
            <a:off x="433388" y="359512"/>
            <a:ext cx="9823450" cy="368284"/>
          </a:xfrm>
        </p:spPr>
        <p:txBody>
          <a:bodyPr/>
          <a:lstStyle/>
          <a:p>
            <a:r>
              <a:rPr lang="en-US" noProof="0" dirty="0"/>
              <a:t>Click to edit Master title style</a:t>
            </a:r>
          </a:p>
        </p:txBody>
      </p:sp>
      <p:sp>
        <p:nvSpPr>
          <p:cNvPr id="10" name="Text Placeholder 8"/>
          <p:cNvSpPr>
            <a:spLocks noGrp="1"/>
          </p:cNvSpPr>
          <p:nvPr>
            <p:ph type="body" sz="quarter" idx="13" hasCustomPrompt="1"/>
          </p:nvPr>
        </p:nvSpPr>
        <p:spPr>
          <a:xfrm>
            <a:off x="433388" y="727795"/>
            <a:ext cx="9816913" cy="834733"/>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2912430734"/>
      </p:ext>
    </p:extLst>
  </p:cSld>
  <p:clrMapOvr>
    <a:masterClrMapping/>
  </p:clrMapOvr>
  <p:transition>
    <p:fade/>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userDrawn="1">
  <p:cSld name="Table Layout">
    <p:spTree>
      <p:nvGrpSpPr>
        <p:cNvPr id="1" name=""/>
        <p:cNvGrpSpPr/>
        <p:nvPr/>
      </p:nvGrpSpPr>
      <p:grpSpPr>
        <a:xfrm>
          <a:off x="0" y="0"/>
          <a:ext cx="0" cy="0"/>
          <a:chOff x="0" y="0"/>
          <a:chExt cx="0" cy="0"/>
        </a:xfrm>
      </p:grpSpPr>
      <p:sp>
        <p:nvSpPr>
          <p:cNvPr id="3" name="Content Placeholder 2"/>
          <p:cNvSpPr>
            <a:spLocks noGrp="1"/>
          </p:cNvSpPr>
          <p:nvPr>
            <p:ph idx="1"/>
          </p:nvPr>
        </p:nvSpPr>
        <p:spPr>
          <a:xfrm>
            <a:off x="423241" y="2015913"/>
            <a:ext cx="9847884" cy="4869076"/>
          </a:xfrm>
        </p:spPr>
        <p:txBody>
          <a:bodyPr>
            <a:noAutofit/>
          </a:bodyPr>
          <a:lstStyle>
            <a:lvl1pPr marL="0" indent="0">
              <a:lnSpc>
                <a:spcPct val="100000"/>
              </a:lnSpc>
              <a:spcBef>
                <a:spcPts val="300"/>
              </a:spcBef>
              <a:spcAft>
                <a:spcPts val="300"/>
              </a:spcAft>
              <a:buNone/>
              <a:defRPr sz="1200" b="0">
                <a:solidFill>
                  <a:schemeClr val="tx2"/>
                </a:solidFill>
              </a:defRPr>
            </a:lvl1pPr>
            <a:lvl2pPr marL="0" indent="0">
              <a:lnSpc>
                <a:spcPct val="100000"/>
              </a:lnSpc>
              <a:spcBef>
                <a:spcPts val="300"/>
              </a:spcBef>
              <a:spcAft>
                <a:spcPts val="300"/>
              </a:spcAft>
              <a:buFont typeface="Arial" pitchFamily="34" charset="0"/>
              <a:buNone/>
              <a:tabLst/>
              <a:defRPr sz="1200" b="1">
                <a:solidFill>
                  <a:schemeClr val="accent2"/>
                </a:solidFill>
              </a:defRPr>
            </a:lvl2pPr>
            <a:lvl3pPr marL="0" indent="0">
              <a:lnSpc>
                <a:spcPct val="100000"/>
              </a:lnSpc>
              <a:spcBef>
                <a:spcPts val="300"/>
              </a:spcBef>
              <a:spcAft>
                <a:spcPts val="300"/>
              </a:spcAft>
              <a:buFont typeface="Arial" pitchFamily="34" charset="0"/>
              <a:buNone/>
              <a:defRPr sz="1200" b="0">
                <a:solidFill>
                  <a:schemeClr val="tx2"/>
                </a:solidFill>
              </a:defRPr>
            </a:lvl3pPr>
            <a:lvl4pPr marL="180975" indent="-180975">
              <a:lnSpc>
                <a:spcPct val="100000"/>
              </a:lnSpc>
              <a:spcBef>
                <a:spcPts val="300"/>
              </a:spcBef>
              <a:spcAft>
                <a:spcPts val="300"/>
              </a:spcAft>
              <a:buFont typeface="Arial" pitchFamily="34" charset="0"/>
              <a:buChar char="•"/>
              <a:defRPr sz="1200"/>
            </a:lvl4pPr>
            <a:lvl5pPr marL="361950" indent="-192088">
              <a:lnSpc>
                <a:spcPct val="100000"/>
              </a:lnSpc>
              <a:spcBef>
                <a:spcPts val="300"/>
              </a:spcBef>
              <a:spcAft>
                <a:spcPts val="300"/>
              </a:spcAft>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6" name="Title Placeholder 1"/>
          <p:cNvSpPr>
            <a:spLocks noGrp="1"/>
          </p:cNvSpPr>
          <p:nvPr>
            <p:ph type="title"/>
          </p:nvPr>
        </p:nvSpPr>
        <p:spPr>
          <a:xfrm>
            <a:off x="423241" y="375559"/>
            <a:ext cx="9847884" cy="1630830"/>
          </a:xfrm>
          <a:prstGeom prst="rect">
            <a:avLst/>
          </a:prstGeom>
        </p:spPr>
        <p:txBody>
          <a:bodyPr vert="horz" lIns="0" tIns="0" rIns="0" bIns="0" rtlCol="0" anchor="t" anchorCtr="0">
            <a:noAutofit/>
          </a:bodyPr>
          <a:lstStyle/>
          <a:p>
            <a:r>
              <a:rPr lang="en-US" dirty="0" smtClean="0"/>
              <a:t>Click to edit Master title style</a:t>
            </a:r>
            <a:endParaRPr lang="en-GB" dirty="0"/>
          </a:p>
        </p:txBody>
      </p:sp>
    </p:spTree>
    <p:extLst>
      <p:ext uri="{BB962C8B-B14F-4D97-AF65-F5344CB8AC3E}">
        <p14:creationId xmlns:p14="http://schemas.microsoft.com/office/powerpoint/2010/main" val="2186663596"/>
      </p:ext>
    </p:extLst>
  </p:cSld>
  <p:clrMapOvr>
    <a:masterClrMapping/>
  </p:clrMapOvr>
  <p:transition>
    <p:fade/>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Divider green">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48300" y="1880190"/>
            <a:ext cx="9808538" cy="1755329"/>
          </a:xfrm>
        </p:spPr>
        <p:txBody>
          <a:bodyPr anchor="b"/>
          <a:lstStyle>
            <a:lvl1pPr>
              <a:lnSpc>
                <a:spcPct val="95000"/>
              </a:lnSpc>
              <a:defRPr sz="3900" b="1">
                <a:solidFill>
                  <a:schemeClr val="bg1"/>
                </a:solidFill>
                <a:latin typeface="+mj-lt"/>
                <a:ea typeface="Open Sans" panose="020B0606030504020204" pitchFamily="34" charset="0"/>
                <a:cs typeface="Open Sans" panose="020B0606030504020204" pitchFamily="34" charset="0"/>
              </a:defRPr>
            </a:lvl1pPr>
          </a:lstStyle>
          <a:p>
            <a:r>
              <a:rPr lang="en-US" noProof="0" dirty="0"/>
              <a:t>Click to edit Master title style</a:t>
            </a:r>
          </a:p>
        </p:txBody>
      </p:sp>
      <p:sp>
        <p:nvSpPr>
          <p:cNvPr id="3" name="Text Placeholder 2"/>
          <p:cNvSpPr>
            <a:spLocks noGrp="1"/>
          </p:cNvSpPr>
          <p:nvPr>
            <p:ph type="body" idx="1"/>
          </p:nvPr>
        </p:nvSpPr>
        <p:spPr bwMode="gray">
          <a:xfrm>
            <a:off x="448300" y="3779839"/>
            <a:ext cx="9808538" cy="1726812"/>
          </a:xfrm>
        </p:spPr>
        <p:txBody>
          <a:bodyPr lIns="0" tIns="0" rIns="0" bIns="0">
            <a:noAutofit/>
          </a:bodyPr>
          <a:lstStyle>
            <a:lvl1pPr marL="0" indent="0">
              <a:lnSpc>
                <a:spcPct val="95000"/>
              </a:lnSpc>
              <a:spcAft>
                <a:spcPts val="0"/>
              </a:spcAft>
              <a:buNone/>
              <a:defRPr sz="3900">
                <a:solidFill>
                  <a:schemeClr val="bg1"/>
                </a:solidFill>
              </a:defRPr>
            </a:lvl1pPr>
            <a:lvl2pPr marL="495286" indent="0">
              <a:buNone/>
              <a:defRPr sz="2167">
                <a:solidFill>
                  <a:schemeClr val="tx1">
                    <a:tint val="75000"/>
                  </a:schemeClr>
                </a:solidFill>
              </a:defRPr>
            </a:lvl2pPr>
            <a:lvl3pPr marL="990571" indent="0">
              <a:buNone/>
              <a:defRPr sz="1950">
                <a:solidFill>
                  <a:schemeClr val="tx1">
                    <a:tint val="75000"/>
                  </a:schemeClr>
                </a:solidFill>
              </a:defRPr>
            </a:lvl3pPr>
            <a:lvl4pPr marL="1485856" indent="0">
              <a:buNone/>
              <a:defRPr sz="1733">
                <a:solidFill>
                  <a:schemeClr val="tx1">
                    <a:tint val="75000"/>
                  </a:schemeClr>
                </a:solidFill>
              </a:defRPr>
            </a:lvl4pPr>
            <a:lvl5pPr marL="1981140" indent="0">
              <a:buNone/>
              <a:defRPr sz="1733">
                <a:solidFill>
                  <a:schemeClr val="tx1">
                    <a:tint val="75000"/>
                  </a:schemeClr>
                </a:solidFill>
              </a:defRPr>
            </a:lvl5pPr>
            <a:lvl6pPr marL="2476426" indent="0">
              <a:buNone/>
              <a:defRPr sz="1733">
                <a:solidFill>
                  <a:schemeClr val="tx1">
                    <a:tint val="75000"/>
                  </a:schemeClr>
                </a:solidFill>
              </a:defRPr>
            </a:lvl6pPr>
            <a:lvl7pPr marL="2971711" indent="0">
              <a:buNone/>
              <a:defRPr sz="1733">
                <a:solidFill>
                  <a:schemeClr val="tx1">
                    <a:tint val="75000"/>
                  </a:schemeClr>
                </a:solidFill>
              </a:defRPr>
            </a:lvl7pPr>
            <a:lvl8pPr marL="3466995" indent="0">
              <a:buNone/>
              <a:defRPr sz="1733">
                <a:solidFill>
                  <a:schemeClr val="tx1">
                    <a:tint val="75000"/>
                  </a:schemeClr>
                </a:solidFill>
              </a:defRPr>
            </a:lvl8pPr>
            <a:lvl9pPr marL="3962281" indent="0">
              <a:buNone/>
              <a:defRPr sz="1733">
                <a:solidFill>
                  <a:schemeClr val="tx1">
                    <a:tint val="75000"/>
                  </a:schemeClr>
                </a:solidFill>
              </a:defRPr>
            </a:lvl9pPr>
          </a:lstStyle>
          <a:p>
            <a:pPr lvl="0"/>
            <a:r>
              <a:rPr lang="en-US" noProof="0" dirty="0"/>
              <a:t>Click to edit Master text styles</a:t>
            </a:r>
          </a:p>
        </p:txBody>
      </p:sp>
    </p:spTree>
    <p:extLst>
      <p:ext uri="{BB962C8B-B14F-4D97-AF65-F5344CB8AC3E}">
        <p14:creationId xmlns:p14="http://schemas.microsoft.com/office/powerpoint/2010/main" val="2747312831"/>
      </p:ext>
    </p:extLst>
  </p:cSld>
  <p:clrMapOvr>
    <a:masterClrMapping/>
  </p:clrMapOvr>
  <p:transition>
    <p:fade/>
  </p:transition>
  <p:extLst mod="1">
    <p:ext uri="{DCECCB84-F9BA-43D5-87BE-67443E8EF086}">
      <p15:sldGuideLst xmlns:p15="http://schemas.microsoft.com/office/powerpoint/2012/main">
        <p15:guide id="1" orient="horz" pos="2381">
          <p15:clr>
            <a:srgbClr val="A4A3A4"/>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Key statement teal">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48315" y="1890678"/>
            <a:ext cx="8168635" cy="5238785"/>
          </a:xfrm>
          <a:prstGeom prst="rect">
            <a:avLst/>
          </a:prstGeom>
        </p:spPr>
        <p:txBody>
          <a:bodyPr>
            <a:noAutofit/>
          </a:bodyPr>
          <a:lstStyle>
            <a:lvl1pPr>
              <a:spcBef>
                <a:spcPts val="3900"/>
              </a:spcBef>
              <a:defRPr sz="2383">
                <a:solidFill>
                  <a:schemeClr val="bg1"/>
                </a:solidFill>
              </a:defRPr>
            </a:lvl1pPr>
            <a:lvl2pPr marL="495286" indent="-495286">
              <a:defRPr sz="3250">
                <a:solidFill>
                  <a:schemeClr val="bg2"/>
                </a:solidFill>
              </a:defRPr>
            </a:lvl2pPr>
            <a:lvl3pPr>
              <a:defRPr sz="3250">
                <a:solidFill>
                  <a:schemeClr val="bg2"/>
                </a:solidFill>
              </a:defRPr>
            </a:lvl3pPr>
            <a:lvl4pPr>
              <a:defRPr sz="3250">
                <a:solidFill>
                  <a:schemeClr val="bg2"/>
                </a:solidFill>
              </a:defRPr>
            </a:lvl4pPr>
            <a:lvl5pPr>
              <a:defRPr sz="3250">
                <a:solidFill>
                  <a:schemeClr val="bg2"/>
                </a:solidFill>
              </a:defRPr>
            </a:lvl5pPr>
          </a:lstStyle>
          <a:p>
            <a:pPr lvl="0"/>
            <a:r>
              <a:rPr lang="en-US" noProof="0" dirty="0"/>
              <a:t>Click to edit Master text styles</a:t>
            </a:r>
          </a:p>
        </p:txBody>
      </p:sp>
    </p:spTree>
    <p:extLst>
      <p:ext uri="{BB962C8B-B14F-4D97-AF65-F5344CB8AC3E}">
        <p14:creationId xmlns:p14="http://schemas.microsoft.com/office/powerpoint/2010/main" val="1067106440"/>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ver letter">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448297" y="1884979"/>
            <a:ext cx="2422452" cy="5149234"/>
          </a:xfrm>
        </p:spPr>
        <p:txBody>
          <a:bodyPr>
            <a:noAutofit/>
          </a:bodyPr>
          <a:lstStyle>
            <a:lvl1pPr>
              <a:spcBef>
                <a:spcPts val="0"/>
              </a:spcBef>
              <a:spcAft>
                <a:spcPts val="600"/>
              </a:spcAft>
              <a:defRPr sz="1000"/>
            </a:lvl1pPr>
            <a:lvl2pPr>
              <a:spcBef>
                <a:spcPts val="300"/>
              </a:spcBef>
              <a:defRPr/>
            </a:lvl2pPr>
            <a:lvl3pPr>
              <a:spcBef>
                <a:spcPts val="300"/>
              </a:spcBef>
              <a:defRPr/>
            </a:lvl3pPr>
            <a:lvl4pPr>
              <a:spcBef>
                <a:spcPts val="300"/>
              </a:spcBef>
              <a:defRPr/>
            </a:lvl4pPr>
            <a:lvl5pPr>
              <a:spcBef>
                <a:spcPts val="300"/>
              </a:spcBef>
              <a:defRPr/>
            </a:lvl5pPr>
          </a:lstStyle>
          <a:p>
            <a:pPr lvl="0"/>
            <a:r>
              <a:rPr lang="es-ES" dirty="0" err="1"/>
              <a:t>Click</a:t>
            </a:r>
            <a:r>
              <a:rPr lang="es-ES" dirty="0"/>
              <a:t> to </a:t>
            </a:r>
            <a:r>
              <a:rPr lang="es-ES" dirty="0" err="1"/>
              <a:t>edit</a:t>
            </a:r>
            <a:r>
              <a:rPr lang="es-ES" dirty="0"/>
              <a:t> Master </a:t>
            </a:r>
            <a:r>
              <a:rPr lang="es-ES" dirty="0" err="1"/>
              <a:t>text</a:t>
            </a:r>
            <a:r>
              <a:rPr lang="es-ES" dirty="0"/>
              <a:t> </a:t>
            </a:r>
            <a:r>
              <a:rPr lang="es-ES" dirty="0" err="1"/>
              <a:t>styles</a:t>
            </a:r>
            <a:endParaRPr lang="es-ES" dirty="0"/>
          </a:p>
        </p:txBody>
      </p:sp>
      <p:sp>
        <p:nvSpPr>
          <p:cNvPr id="9" name="Text Placeholder 8"/>
          <p:cNvSpPr>
            <a:spLocks noGrp="1"/>
          </p:cNvSpPr>
          <p:nvPr>
            <p:ph type="body" sz="quarter" idx="12"/>
          </p:nvPr>
        </p:nvSpPr>
        <p:spPr>
          <a:xfrm>
            <a:off x="3347295" y="1884973"/>
            <a:ext cx="6910551" cy="5149240"/>
          </a:xfrm>
        </p:spPr>
        <p:txBody>
          <a:bodyPr>
            <a:noAutofit/>
          </a:bodyPr>
          <a:lstStyle>
            <a:lvl1pPr>
              <a:spcBef>
                <a:spcPts val="0"/>
              </a:spcBef>
              <a:defRPr sz="1000"/>
            </a:lvl1pPr>
            <a:lvl2pPr>
              <a:spcBef>
                <a:spcPts val="0"/>
              </a:spcBef>
              <a:defRPr sz="1000"/>
            </a:lvl2pPr>
            <a:lvl3pPr>
              <a:spcBef>
                <a:spcPts val="0"/>
              </a:spcBef>
              <a:defRPr sz="1000"/>
            </a:lvl3pPr>
            <a:lvl4pPr>
              <a:spcBef>
                <a:spcPts val="0"/>
              </a:spcBef>
              <a:defRPr sz="1000"/>
            </a:lvl4pPr>
            <a:lvl5pPr>
              <a:spcBef>
                <a:spcPts val="0"/>
              </a:spcBef>
              <a:defRPr sz="1000"/>
            </a:lvl5pPr>
          </a:lstStyle>
          <a:p>
            <a:pPr lvl="0"/>
            <a:r>
              <a:rPr lang="es-ES" dirty="0" err="1"/>
              <a:t>Click</a:t>
            </a:r>
            <a:r>
              <a:rPr lang="es-ES" dirty="0"/>
              <a:t> to </a:t>
            </a:r>
            <a:r>
              <a:rPr lang="es-ES" dirty="0" err="1"/>
              <a:t>edit</a:t>
            </a:r>
            <a:r>
              <a:rPr lang="es-ES" dirty="0"/>
              <a:t> Master </a:t>
            </a:r>
            <a:r>
              <a:rPr lang="es-ES" dirty="0" err="1"/>
              <a:t>text</a:t>
            </a:r>
            <a:r>
              <a:rPr lang="es-ES" dirty="0"/>
              <a:t> </a:t>
            </a:r>
            <a:r>
              <a:rPr lang="es-ES" dirty="0" err="1"/>
              <a:t>styles</a:t>
            </a:r>
            <a:endParaRPr lang="es-ES" dirty="0"/>
          </a:p>
          <a:p>
            <a:pPr lvl="1"/>
            <a:r>
              <a:rPr lang="es-ES" dirty="0" err="1"/>
              <a:t>Second</a:t>
            </a:r>
            <a:r>
              <a:rPr lang="es-ES" dirty="0"/>
              <a:t> </a:t>
            </a:r>
            <a:r>
              <a:rPr lang="es-ES" dirty="0" err="1"/>
              <a:t>level</a:t>
            </a:r>
            <a:endParaRPr lang="es-ES" dirty="0"/>
          </a:p>
          <a:p>
            <a:pPr lvl="2"/>
            <a:r>
              <a:rPr lang="es-ES" dirty="0" err="1"/>
              <a:t>Third</a:t>
            </a:r>
            <a:r>
              <a:rPr lang="es-ES" dirty="0"/>
              <a:t> </a:t>
            </a:r>
            <a:r>
              <a:rPr lang="es-ES" dirty="0" err="1"/>
              <a:t>level</a:t>
            </a:r>
            <a:endParaRPr lang="es-ES" dirty="0"/>
          </a:p>
          <a:p>
            <a:pPr lvl="3"/>
            <a:r>
              <a:rPr lang="es-ES" dirty="0" err="1"/>
              <a:t>Fourth</a:t>
            </a:r>
            <a:r>
              <a:rPr lang="es-ES" dirty="0"/>
              <a:t> </a:t>
            </a:r>
            <a:r>
              <a:rPr lang="es-ES" dirty="0" err="1"/>
              <a:t>level</a:t>
            </a:r>
            <a:endParaRPr lang="es-ES" dirty="0"/>
          </a:p>
          <a:p>
            <a:pPr lvl="4"/>
            <a:r>
              <a:rPr lang="es-ES" dirty="0" err="1"/>
              <a:t>Fifth</a:t>
            </a:r>
            <a:r>
              <a:rPr lang="es-ES" dirty="0"/>
              <a:t> </a:t>
            </a:r>
            <a:r>
              <a:rPr lang="es-ES" dirty="0" err="1"/>
              <a:t>level</a:t>
            </a:r>
            <a:endParaRPr lang="en-US" dirty="0"/>
          </a:p>
        </p:txBody>
      </p:sp>
      <p:grpSp>
        <p:nvGrpSpPr>
          <p:cNvPr id="20" name="Group 19"/>
          <p:cNvGrpSpPr>
            <a:grpSpLocks noChangeAspect="1"/>
          </p:cNvGrpSpPr>
          <p:nvPr userDrawn="1"/>
        </p:nvGrpSpPr>
        <p:grpSpPr>
          <a:xfrm>
            <a:off x="445291" y="412983"/>
            <a:ext cx="1872000" cy="349200"/>
            <a:chOff x="398463" y="404813"/>
            <a:chExt cx="1627187" cy="307976"/>
          </a:xfrm>
          <a:solidFill>
            <a:schemeClr val="tx1"/>
          </a:solidFill>
        </p:grpSpPr>
        <p:sp>
          <p:nvSpPr>
            <p:cNvPr id="21" name="Oval 5"/>
            <p:cNvSpPr>
              <a:spLocks noChangeArrowheads="1"/>
            </p:cNvSpPr>
            <p:nvPr userDrawn="1"/>
          </p:nvSpPr>
          <p:spPr bwMode="auto">
            <a:xfrm>
              <a:off x="1938338" y="625476"/>
              <a:ext cx="87312" cy="87313"/>
            </a:xfrm>
            <a:prstGeom prst="ellipse">
              <a:avLst/>
            </a:prstGeom>
            <a:solidFill>
              <a:srgbClr val="86BC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22"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23" name="Rectangle 7"/>
            <p:cNvSpPr>
              <a:spLocks noChangeArrowheads="1"/>
            </p:cNvSpPr>
            <p:nvPr userDrawn="1"/>
          </p:nvSpPr>
          <p:spPr bwMode="auto">
            <a:xfrm>
              <a:off x="906463" y="404813"/>
              <a:ext cx="74612" cy="303213"/>
            </a:xfrm>
            <a:prstGeom prst="rect">
              <a:avLst/>
            </a:prstGeom>
            <a:solidFill>
              <a:srgbClr val="00000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24"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25" name="Rectangle 9"/>
            <p:cNvSpPr>
              <a:spLocks noChangeArrowheads="1"/>
            </p:cNvSpPr>
            <p:nvPr userDrawn="1"/>
          </p:nvSpPr>
          <p:spPr bwMode="auto">
            <a:xfrm>
              <a:off x="1257300" y="482601"/>
              <a:ext cx="74612" cy="225425"/>
            </a:xfrm>
            <a:prstGeom prst="rect">
              <a:avLst/>
            </a:prstGeom>
            <a:solidFill>
              <a:srgbClr val="00000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26" name="Rectangle 10"/>
            <p:cNvSpPr>
              <a:spLocks noChangeArrowheads="1"/>
            </p:cNvSpPr>
            <p:nvPr userDrawn="1"/>
          </p:nvSpPr>
          <p:spPr bwMode="auto">
            <a:xfrm>
              <a:off x="1257300" y="404813"/>
              <a:ext cx="74612" cy="50800"/>
            </a:xfrm>
            <a:prstGeom prst="rect">
              <a:avLst/>
            </a:prstGeom>
            <a:solidFill>
              <a:srgbClr val="00000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27"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28"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29"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30"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grpSp>
      <p:sp>
        <p:nvSpPr>
          <p:cNvPr id="32" name="Rectangle 31"/>
          <p:cNvSpPr/>
          <p:nvPr userDrawn="1"/>
        </p:nvSpPr>
        <p:spPr>
          <a:xfrm>
            <a:off x="7786688" y="423666"/>
            <a:ext cx="2455200" cy="1231200"/>
          </a:xfrm>
          <a:prstGeom prst="rect">
            <a:avLst/>
          </a:prstGeom>
        </p:spPr>
        <p:txBody>
          <a:bodyPr vert="horz" lIns="0" tIns="0" rIns="0" bIns="0" rtlCol="0">
            <a:noAutofit/>
          </a:bodyPr>
          <a:lstStyle/>
          <a:p>
            <a:pPr defTabSz="990571">
              <a:buSzPct val="100000"/>
              <a:buFont typeface="Arial" panose="020B0604020202020204" pitchFamily="34" charset="0"/>
              <a:buNone/>
            </a:pPr>
            <a:r>
              <a:rPr lang="ru-RU" sz="1000" dirty="0" err="1" smtClean="0"/>
              <a:t>ПрАТ</a:t>
            </a:r>
            <a:r>
              <a:rPr lang="ru-RU" sz="1000" dirty="0" smtClean="0"/>
              <a:t> «</a:t>
            </a:r>
            <a:r>
              <a:rPr lang="ru-RU" sz="1000" dirty="0" err="1" smtClean="0"/>
              <a:t>Делойт</a:t>
            </a:r>
            <a:r>
              <a:rPr lang="ru-RU" sz="1000" dirty="0" smtClean="0"/>
              <a:t> і Туш ЮСК»</a:t>
            </a:r>
          </a:p>
          <a:p>
            <a:pPr defTabSz="990571">
              <a:buSzPct val="100000"/>
              <a:buFont typeface="Arial" panose="020B0604020202020204" pitchFamily="34" charset="0"/>
              <a:buNone/>
            </a:pPr>
            <a:r>
              <a:rPr lang="uk-UA" sz="1000" dirty="0" smtClean="0"/>
              <a:t>в</a:t>
            </a:r>
            <a:r>
              <a:rPr lang="ru-RU" sz="1000" dirty="0" smtClean="0"/>
              <a:t>ул. </a:t>
            </a:r>
            <a:r>
              <a:rPr lang="ru-RU" sz="1000" dirty="0" err="1" smtClean="0"/>
              <a:t>Жилянська</a:t>
            </a:r>
            <a:r>
              <a:rPr lang="ru-RU" sz="1000" dirty="0" smtClean="0"/>
              <a:t>, 48, 50а</a:t>
            </a:r>
            <a:br>
              <a:rPr lang="ru-RU" sz="1000" dirty="0" smtClean="0"/>
            </a:br>
            <a:r>
              <a:rPr lang="ru-RU" sz="1000" dirty="0" err="1" smtClean="0"/>
              <a:t>Київ</a:t>
            </a:r>
            <a:r>
              <a:rPr lang="ru-RU" sz="1000" dirty="0" smtClean="0"/>
              <a:t>, 01033</a:t>
            </a:r>
            <a:br>
              <a:rPr lang="ru-RU" sz="1000" dirty="0" smtClean="0"/>
            </a:br>
            <a:r>
              <a:rPr lang="ru-RU" sz="1000" dirty="0" err="1" smtClean="0"/>
              <a:t>Україна</a:t>
            </a:r>
            <a:r>
              <a:rPr lang="ru-RU" sz="1000" dirty="0" smtClean="0"/>
              <a:t/>
            </a:r>
            <a:br>
              <a:rPr lang="ru-RU" sz="1000" dirty="0" smtClean="0"/>
            </a:br>
            <a:r>
              <a:rPr lang="ru-RU" sz="1000" dirty="0" smtClean="0"/>
              <a:t/>
            </a:r>
            <a:br>
              <a:rPr lang="ru-RU" sz="1000" dirty="0" smtClean="0"/>
            </a:br>
            <a:r>
              <a:rPr lang="ru-RU" sz="1000" dirty="0" smtClean="0"/>
              <a:t>Тел.: +38 (044) 490 90 00</a:t>
            </a:r>
            <a:br>
              <a:rPr lang="ru-RU" sz="1000" dirty="0" smtClean="0"/>
            </a:br>
            <a:r>
              <a:rPr lang="ru-RU" sz="1000" dirty="0" smtClean="0"/>
              <a:t>Факс: +38 (044) 490 90 01</a:t>
            </a:r>
            <a:br>
              <a:rPr lang="ru-RU" sz="1000" dirty="0" smtClean="0"/>
            </a:br>
            <a:r>
              <a:rPr lang="ru-RU" sz="1000" dirty="0" smtClean="0"/>
              <a:t>deloitte.ua</a:t>
            </a:r>
          </a:p>
        </p:txBody>
      </p:sp>
    </p:spTree>
    <p:extLst>
      <p:ext uri="{BB962C8B-B14F-4D97-AF65-F5344CB8AC3E}">
        <p14:creationId xmlns:p14="http://schemas.microsoft.com/office/powerpoint/2010/main" val="2284120127"/>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453030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ubtitle &amp; 1 column text">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433388" y="727795"/>
            <a:ext cx="9823450" cy="834730"/>
          </a:xfrm>
          <a:prstGeom prst="rect">
            <a:avLst/>
          </a:prstGeom>
        </p:spPr>
        <p:txBody>
          <a:bodyPr lIns="0" tIns="0" rIns="0" bIns="0">
            <a:noAutofit/>
          </a:bodyPr>
          <a:lstStyle>
            <a:lvl1pPr marL="0" indent="0">
              <a:buNone/>
              <a:defRPr sz="2000" b="0">
                <a:solidFill>
                  <a:srgbClr val="575757"/>
                </a:solidFill>
              </a:defRPr>
            </a:lvl1pPr>
          </a:lstStyle>
          <a:p>
            <a:pPr lvl="0"/>
            <a:r>
              <a:rPr lang="en-US" dirty="0"/>
              <a:t>Click to add subtitle</a:t>
            </a:r>
          </a:p>
        </p:txBody>
      </p:sp>
      <p:sp>
        <p:nvSpPr>
          <p:cNvPr id="14" name="Title Placeholder 1"/>
          <p:cNvSpPr>
            <a:spLocks noGrp="1"/>
          </p:cNvSpPr>
          <p:nvPr>
            <p:ph type="title"/>
          </p:nvPr>
        </p:nvSpPr>
        <p:spPr>
          <a:xfrm>
            <a:off x="433388" y="359514"/>
            <a:ext cx="9823450" cy="368282"/>
          </a:xfrm>
          <a:prstGeom prst="rect">
            <a:avLst/>
          </a:prstGeom>
        </p:spPr>
        <p:txBody>
          <a:bodyPr vert="horz" lIns="0" tIns="0" rIns="0" bIns="0" rtlCol="0" anchor="t" anchorCtr="0">
            <a:noAutofit/>
          </a:bodyPr>
          <a:lstStyle>
            <a:lvl1pPr>
              <a:defRPr/>
            </a:lvl1pPr>
          </a:lstStyle>
          <a:p>
            <a:r>
              <a:rPr lang="en-US" noProof="0" dirty="0"/>
              <a:t>Click to edit Master title style</a:t>
            </a:r>
          </a:p>
        </p:txBody>
      </p:sp>
      <p:sp>
        <p:nvSpPr>
          <p:cNvPr id="8" name="Text Placeholder 18"/>
          <p:cNvSpPr>
            <a:spLocks noGrp="1"/>
          </p:cNvSpPr>
          <p:nvPr>
            <p:ph idx="1"/>
          </p:nvPr>
        </p:nvSpPr>
        <p:spPr>
          <a:xfrm>
            <a:off x="442913" y="1884364"/>
            <a:ext cx="9823450" cy="5149850"/>
          </a:xfrm>
          <a:prstGeom prst="rect">
            <a:avLst/>
          </a:prstGeom>
        </p:spPr>
        <p:txBody>
          <a:bodyPr vert="horz" lIns="0" tIns="0" rIns="0" bIns="0" rtlCol="0">
            <a:noAutofit/>
          </a:bodyPr>
          <a:lstStyle/>
          <a:p>
            <a:pPr lvl="0"/>
            <a:r>
              <a:rPr lang="es-ES" dirty="0" err="1"/>
              <a:t>Click</a:t>
            </a:r>
            <a:r>
              <a:rPr lang="es-ES" dirty="0"/>
              <a:t> to </a:t>
            </a:r>
            <a:r>
              <a:rPr lang="es-ES" dirty="0" err="1"/>
              <a:t>edit</a:t>
            </a:r>
            <a:r>
              <a:rPr lang="es-ES" dirty="0"/>
              <a:t> Master </a:t>
            </a:r>
            <a:r>
              <a:rPr lang="es-ES" dirty="0" err="1"/>
              <a:t>text</a:t>
            </a:r>
            <a:r>
              <a:rPr lang="es-ES" dirty="0"/>
              <a:t> </a:t>
            </a:r>
            <a:r>
              <a:rPr lang="es-ES" dirty="0" err="1"/>
              <a:t>styles</a:t>
            </a:r>
            <a:endParaRPr lang="es-ES" dirty="0"/>
          </a:p>
          <a:p>
            <a:pPr lvl="1"/>
            <a:r>
              <a:rPr lang="es-ES" dirty="0" err="1"/>
              <a:t>Second</a:t>
            </a:r>
            <a:r>
              <a:rPr lang="es-ES" dirty="0"/>
              <a:t> </a:t>
            </a:r>
            <a:r>
              <a:rPr lang="es-ES" dirty="0" err="1"/>
              <a:t>level</a:t>
            </a:r>
            <a:endParaRPr lang="es-ES" dirty="0"/>
          </a:p>
          <a:p>
            <a:pPr lvl="2"/>
            <a:r>
              <a:rPr lang="es-ES" dirty="0" err="1"/>
              <a:t>Third</a:t>
            </a:r>
            <a:r>
              <a:rPr lang="es-ES" dirty="0"/>
              <a:t> </a:t>
            </a:r>
            <a:r>
              <a:rPr lang="es-ES" dirty="0" err="1"/>
              <a:t>level</a:t>
            </a:r>
            <a:endParaRPr lang="es-ES" dirty="0"/>
          </a:p>
          <a:p>
            <a:pPr lvl="3"/>
            <a:r>
              <a:rPr lang="es-ES" dirty="0" err="1"/>
              <a:t>Fourth</a:t>
            </a:r>
            <a:r>
              <a:rPr lang="es-ES" dirty="0"/>
              <a:t> </a:t>
            </a:r>
            <a:r>
              <a:rPr lang="es-ES" dirty="0" err="1"/>
              <a:t>level</a:t>
            </a:r>
            <a:endParaRPr lang="es-ES" dirty="0"/>
          </a:p>
          <a:p>
            <a:pPr lvl="4"/>
            <a:r>
              <a:rPr lang="es-ES" dirty="0" err="1"/>
              <a:t>Fifth</a:t>
            </a:r>
            <a:r>
              <a:rPr lang="es-ES" dirty="0"/>
              <a:t> </a:t>
            </a:r>
            <a:r>
              <a:rPr lang="es-ES" dirty="0" err="1"/>
              <a:t>level</a:t>
            </a:r>
            <a:endParaRPr lang="en-GB" dirty="0"/>
          </a:p>
        </p:txBody>
      </p:sp>
    </p:spTree>
    <p:extLst>
      <p:ext uri="{BB962C8B-B14F-4D97-AF65-F5344CB8AC3E}">
        <p14:creationId xmlns:p14="http://schemas.microsoft.com/office/powerpoint/2010/main" val="3272647120"/>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amp; 1 column text">
    <p:spTree>
      <p:nvGrpSpPr>
        <p:cNvPr id="1" name=""/>
        <p:cNvGrpSpPr/>
        <p:nvPr/>
      </p:nvGrpSpPr>
      <p:grpSpPr>
        <a:xfrm>
          <a:off x="0" y="0"/>
          <a:ext cx="0" cy="0"/>
          <a:chOff x="0" y="0"/>
          <a:chExt cx="0" cy="0"/>
        </a:xfrm>
      </p:grpSpPr>
      <p:sp>
        <p:nvSpPr>
          <p:cNvPr id="2" name="Title 1"/>
          <p:cNvSpPr>
            <a:spLocks noGrp="1"/>
          </p:cNvSpPr>
          <p:nvPr>
            <p:ph type="title"/>
          </p:nvPr>
        </p:nvSpPr>
        <p:spPr>
          <a:xfrm>
            <a:off x="433388" y="359511"/>
            <a:ext cx="9823450" cy="769967"/>
          </a:xfrm>
        </p:spPr>
        <p:txBody>
          <a:bodyPr/>
          <a:lstStyle/>
          <a:p>
            <a:r>
              <a:rPr lang="es-ES"/>
              <a:t>Click to edit Master title style</a:t>
            </a:r>
            <a:endParaRPr lang="en-US" dirty="0"/>
          </a:p>
        </p:txBody>
      </p:sp>
      <p:sp>
        <p:nvSpPr>
          <p:cNvPr id="14" name="Text Placeholder 18"/>
          <p:cNvSpPr>
            <a:spLocks noGrp="1"/>
          </p:cNvSpPr>
          <p:nvPr>
            <p:ph idx="1"/>
          </p:nvPr>
        </p:nvSpPr>
        <p:spPr>
          <a:xfrm>
            <a:off x="442913" y="1883300"/>
            <a:ext cx="9823450" cy="5150913"/>
          </a:xfrm>
          <a:prstGeom prst="rect">
            <a:avLst/>
          </a:prstGeom>
        </p:spPr>
        <p:txBody>
          <a:bodyPr vert="horz" lIns="0" tIns="0" rIns="0" bIns="0" rtlCol="0">
            <a:noAutofit/>
          </a:bodyPr>
          <a:lstStyle/>
          <a:p>
            <a:pPr lvl="0"/>
            <a:r>
              <a:rPr lang="es-ES" dirty="0" err="1"/>
              <a:t>Click</a:t>
            </a:r>
            <a:r>
              <a:rPr lang="es-ES" dirty="0"/>
              <a:t> to </a:t>
            </a:r>
            <a:r>
              <a:rPr lang="es-ES" dirty="0" err="1"/>
              <a:t>edit</a:t>
            </a:r>
            <a:r>
              <a:rPr lang="es-ES" dirty="0"/>
              <a:t> Master </a:t>
            </a:r>
            <a:r>
              <a:rPr lang="es-ES" dirty="0" err="1"/>
              <a:t>text</a:t>
            </a:r>
            <a:r>
              <a:rPr lang="es-ES" dirty="0"/>
              <a:t> </a:t>
            </a:r>
            <a:r>
              <a:rPr lang="es-ES" dirty="0" err="1"/>
              <a:t>styles</a:t>
            </a:r>
            <a:endParaRPr lang="es-ES" dirty="0"/>
          </a:p>
          <a:p>
            <a:pPr lvl="1"/>
            <a:r>
              <a:rPr lang="es-ES" dirty="0" err="1"/>
              <a:t>Second</a:t>
            </a:r>
            <a:r>
              <a:rPr lang="es-ES" dirty="0"/>
              <a:t> </a:t>
            </a:r>
            <a:r>
              <a:rPr lang="es-ES" dirty="0" err="1"/>
              <a:t>level</a:t>
            </a:r>
            <a:endParaRPr lang="es-ES" dirty="0"/>
          </a:p>
          <a:p>
            <a:pPr lvl="2"/>
            <a:r>
              <a:rPr lang="es-ES" dirty="0" err="1"/>
              <a:t>Third</a:t>
            </a:r>
            <a:r>
              <a:rPr lang="es-ES" dirty="0"/>
              <a:t> </a:t>
            </a:r>
            <a:r>
              <a:rPr lang="es-ES" dirty="0" err="1"/>
              <a:t>level</a:t>
            </a:r>
            <a:endParaRPr lang="es-ES" dirty="0"/>
          </a:p>
          <a:p>
            <a:pPr lvl="3"/>
            <a:r>
              <a:rPr lang="es-ES" dirty="0" err="1"/>
              <a:t>Fourth</a:t>
            </a:r>
            <a:r>
              <a:rPr lang="es-ES" dirty="0"/>
              <a:t> </a:t>
            </a:r>
            <a:r>
              <a:rPr lang="es-ES" dirty="0" err="1"/>
              <a:t>level</a:t>
            </a:r>
            <a:endParaRPr lang="es-ES" dirty="0"/>
          </a:p>
          <a:p>
            <a:pPr lvl="4"/>
            <a:r>
              <a:rPr lang="es-ES" dirty="0" err="1"/>
              <a:t>Fifth</a:t>
            </a:r>
            <a:r>
              <a:rPr lang="es-ES" dirty="0"/>
              <a:t> </a:t>
            </a:r>
            <a:r>
              <a:rPr lang="es-ES" dirty="0" err="1"/>
              <a:t>level</a:t>
            </a:r>
            <a:endParaRPr lang="en-GB" dirty="0"/>
          </a:p>
        </p:txBody>
      </p:sp>
    </p:spTree>
    <p:extLst>
      <p:ext uri="{BB962C8B-B14F-4D97-AF65-F5344CB8AC3E}">
        <p14:creationId xmlns:p14="http://schemas.microsoft.com/office/powerpoint/2010/main" val="3881091110"/>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amp; subtitle">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433388" y="727795"/>
            <a:ext cx="9823450" cy="834730"/>
          </a:xfrm>
          <a:prstGeom prst="rect">
            <a:avLst/>
          </a:prstGeom>
        </p:spPr>
        <p:txBody>
          <a:bodyPr lIns="0" tIns="0" rIns="0" bIns="0">
            <a:noAutofit/>
          </a:bodyPr>
          <a:lstStyle>
            <a:lvl1pPr marL="0" indent="0">
              <a:buNone/>
              <a:defRPr sz="2000" b="0">
                <a:solidFill>
                  <a:srgbClr val="575757"/>
                </a:solidFill>
              </a:defRPr>
            </a:lvl1pPr>
          </a:lstStyle>
          <a:p>
            <a:pPr lvl="0"/>
            <a:r>
              <a:rPr lang="en-US" dirty="0"/>
              <a:t>Click to add subtitle</a:t>
            </a:r>
          </a:p>
        </p:txBody>
      </p:sp>
      <p:sp>
        <p:nvSpPr>
          <p:cNvPr id="11" name="Title Placeholder 1"/>
          <p:cNvSpPr>
            <a:spLocks noGrp="1"/>
          </p:cNvSpPr>
          <p:nvPr>
            <p:ph type="title" hasCustomPrompt="1"/>
          </p:nvPr>
        </p:nvSpPr>
        <p:spPr>
          <a:xfrm>
            <a:off x="433388" y="359514"/>
            <a:ext cx="9823450" cy="368282"/>
          </a:xfrm>
          <a:prstGeom prst="rect">
            <a:avLst/>
          </a:prstGeom>
        </p:spPr>
        <p:txBody>
          <a:bodyPr vert="horz" lIns="0" tIns="0" rIns="0" bIns="0" rtlCol="0" anchor="t" anchorCtr="0">
            <a:noAutofit/>
          </a:bodyPr>
          <a:lstStyle>
            <a:lvl1pPr>
              <a:defRPr/>
            </a:lvl1pPr>
          </a:lstStyle>
          <a:p>
            <a:r>
              <a:rPr lang="en-US" dirty="0"/>
              <a:t>Click to add title</a:t>
            </a:r>
          </a:p>
        </p:txBody>
      </p:sp>
    </p:spTree>
    <p:extLst>
      <p:ext uri="{BB962C8B-B14F-4D97-AF65-F5344CB8AC3E}">
        <p14:creationId xmlns:p14="http://schemas.microsoft.com/office/powerpoint/2010/main" val="428195933"/>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33388" y="359511"/>
            <a:ext cx="9823450" cy="762967"/>
          </a:xfrm>
        </p:spPr>
        <p:txBody>
          <a:bodyPr/>
          <a:lstStyle/>
          <a:p>
            <a:r>
              <a:rPr lang="en-US" dirty="0"/>
              <a:t>Click to edit Master title style</a:t>
            </a:r>
            <a:endParaRPr lang="en-GB" dirty="0"/>
          </a:p>
        </p:txBody>
      </p:sp>
    </p:spTree>
    <p:extLst>
      <p:ext uri="{BB962C8B-B14F-4D97-AF65-F5344CB8AC3E}">
        <p14:creationId xmlns:p14="http://schemas.microsoft.com/office/powerpoint/2010/main" val="3242278702"/>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23936"/>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subtitle &amp; 2 columns text">
    <p:spTree>
      <p:nvGrpSpPr>
        <p:cNvPr id="1" name=""/>
        <p:cNvGrpSpPr/>
        <p:nvPr/>
      </p:nvGrpSpPr>
      <p:grpSpPr>
        <a:xfrm>
          <a:off x="0" y="0"/>
          <a:ext cx="0" cy="0"/>
          <a:chOff x="0" y="0"/>
          <a:chExt cx="0" cy="0"/>
        </a:xfrm>
      </p:grpSpPr>
      <p:sp>
        <p:nvSpPr>
          <p:cNvPr id="14" name="Title Placeholder 1"/>
          <p:cNvSpPr>
            <a:spLocks noGrp="1"/>
          </p:cNvSpPr>
          <p:nvPr>
            <p:ph type="title" hasCustomPrompt="1"/>
          </p:nvPr>
        </p:nvSpPr>
        <p:spPr>
          <a:xfrm>
            <a:off x="433388" y="359515"/>
            <a:ext cx="9823450" cy="368280"/>
          </a:xfrm>
          <a:prstGeom prst="rect">
            <a:avLst/>
          </a:prstGeom>
        </p:spPr>
        <p:txBody>
          <a:bodyPr vert="horz" lIns="0" tIns="0" rIns="0" bIns="0" rtlCol="0" anchor="t" anchorCtr="0">
            <a:noAutofit/>
          </a:bodyPr>
          <a:lstStyle>
            <a:lvl1pPr>
              <a:defRPr/>
            </a:lvl1pPr>
          </a:lstStyle>
          <a:p>
            <a:r>
              <a:rPr lang="en-US" dirty="0"/>
              <a:t>Click to add title</a:t>
            </a:r>
          </a:p>
        </p:txBody>
      </p:sp>
      <p:sp>
        <p:nvSpPr>
          <p:cNvPr id="9" name="Text Placeholder 8"/>
          <p:cNvSpPr>
            <a:spLocks noGrp="1"/>
          </p:cNvSpPr>
          <p:nvPr>
            <p:ph type="body" sz="quarter" idx="13" hasCustomPrompt="1"/>
          </p:nvPr>
        </p:nvSpPr>
        <p:spPr>
          <a:xfrm>
            <a:off x="433388" y="727795"/>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en-US" dirty="0"/>
              <a:t>Click to add subtitle</a:t>
            </a:r>
          </a:p>
        </p:txBody>
      </p:sp>
      <p:sp>
        <p:nvSpPr>
          <p:cNvPr id="13" name="Content Placeholder 3"/>
          <p:cNvSpPr>
            <a:spLocks noGrp="1"/>
          </p:cNvSpPr>
          <p:nvPr>
            <p:ph sz="quarter" idx="10"/>
          </p:nvPr>
        </p:nvSpPr>
        <p:spPr>
          <a:xfrm>
            <a:off x="442913" y="1883301"/>
            <a:ext cx="4805361" cy="5199025"/>
          </a:xfrm>
          <a:prstGeom prst="rect">
            <a:avLst/>
          </a:prstGeom>
        </p:spPr>
        <p:txBody>
          <a:bodyPr/>
          <a:lstStyle>
            <a:lvl1pPr>
              <a:tabLst>
                <a:tab pos="5448137" algn="r"/>
              </a:tabLst>
              <a:defRPr/>
            </a:lvl1pPr>
            <a:lvl2pPr>
              <a:tabLst>
                <a:tab pos="5448137" algn="r"/>
              </a:tabLst>
              <a:defRPr/>
            </a:lvl2pPr>
            <a:lvl3pPr>
              <a:tabLst>
                <a:tab pos="5448137" algn="r"/>
              </a:tabLst>
              <a:defRPr/>
            </a:lvl3pPr>
            <a:lvl4pPr>
              <a:tabLst>
                <a:tab pos="5448137" algn="r"/>
              </a:tabLst>
              <a:defRPr/>
            </a:lvl4pPr>
            <a:lvl5pPr>
              <a:tabLst>
                <a:tab pos="5448137" algn="r"/>
              </a:tabLst>
              <a:defRPr baseline="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5" name="Content Placeholder 3"/>
          <p:cNvSpPr>
            <a:spLocks noGrp="1"/>
          </p:cNvSpPr>
          <p:nvPr>
            <p:ph sz="quarter" idx="20"/>
          </p:nvPr>
        </p:nvSpPr>
        <p:spPr>
          <a:xfrm>
            <a:off x="5435600" y="1883301"/>
            <a:ext cx="4821238" cy="5199025"/>
          </a:xfrm>
          <a:prstGeom prst="rect">
            <a:avLst/>
          </a:prstGeom>
        </p:spPr>
        <p:txBody>
          <a:bodyPr/>
          <a:lstStyle>
            <a:lvl1pPr>
              <a:tabLst>
                <a:tab pos="5448137" algn="r"/>
              </a:tabLst>
              <a:defRPr/>
            </a:lvl1pPr>
            <a:lvl2pPr>
              <a:tabLst>
                <a:tab pos="5448137" algn="r"/>
              </a:tabLst>
              <a:defRPr/>
            </a:lvl2pPr>
            <a:lvl3pPr>
              <a:tabLst>
                <a:tab pos="5448137" algn="r"/>
              </a:tabLst>
              <a:defRPr/>
            </a:lvl3pPr>
            <a:lvl4pPr>
              <a:tabLst>
                <a:tab pos="5448137" algn="r"/>
              </a:tabLst>
              <a:defRPr/>
            </a:lvl4pPr>
            <a:lvl5pPr>
              <a:tabLst>
                <a:tab pos="5448137" algn="r"/>
              </a:tabLst>
              <a:defRPr baseline="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1842891208"/>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2.xml"/><Relationship Id="rId4" Type="http://schemas.openxmlformats.org/officeDocument/2006/relationships/vmlDrawing" Target="../drawings/vmlDrawing1.v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18" Type="http://schemas.openxmlformats.org/officeDocument/2006/relationships/slideLayout" Target="../slideLayouts/slideLayout20.xml"/><Relationship Id="rId26" Type="http://schemas.openxmlformats.org/officeDocument/2006/relationships/theme" Target="../theme/theme2.xml"/><Relationship Id="rId3" Type="http://schemas.openxmlformats.org/officeDocument/2006/relationships/slideLayout" Target="../slideLayouts/slideLayout5.xml"/><Relationship Id="rId21" Type="http://schemas.openxmlformats.org/officeDocument/2006/relationships/slideLayout" Target="../slideLayouts/slideLayout23.xml"/><Relationship Id="rId7" Type="http://schemas.openxmlformats.org/officeDocument/2006/relationships/slideLayout" Target="../slideLayouts/slideLayout9.xml"/><Relationship Id="rId12" Type="http://schemas.openxmlformats.org/officeDocument/2006/relationships/slideLayout" Target="../slideLayouts/slideLayout14.xml"/><Relationship Id="rId17" Type="http://schemas.openxmlformats.org/officeDocument/2006/relationships/slideLayout" Target="../slideLayouts/slideLayout19.xml"/><Relationship Id="rId25" Type="http://schemas.openxmlformats.org/officeDocument/2006/relationships/slideLayout" Target="../slideLayouts/slideLayout27.xml"/><Relationship Id="rId2" Type="http://schemas.openxmlformats.org/officeDocument/2006/relationships/slideLayout" Target="../slideLayouts/slideLayout4.xml"/><Relationship Id="rId16" Type="http://schemas.openxmlformats.org/officeDocument/2006/relationships/slideLayout" Target="../slideLayouts/slideLayout18.xml"/><Relationship Id="rId20" Type="http://schemas.openxmlformats.org/officeDocument/2006/relationships/slideLayout" Target="../slideLayouts/slideLayout22.xml"/><Relationship Id="rId29" Type="http://schemas.openxmlformats.org/officeDocument/2006/relationships/oleObject" Target="../embeddings/oleObject2.bin"/><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24" Type="http://schemas.openxmlformats.org/officeDocument/2006/relationships/slideLayout" Target="../slideLayouts/slideLayout26.xml"/><Relationship Id="rId5" Type="http://schemas.openxmlformats.org/officeDocument/2006/relationships/slideLayout" Target="../slideLayouts/slideLayout7.xml"/><Relationship Id="rId15" Type="http://schemas.openxmlformats.org/officeDocument/2006/relationships/slideLayout" Target="../slideLayouts/slideLayout17.xml"/><Relationship Id="rId23" Type="http://schemas.openxmlformats.org/officeDocument/2006/relationships/slideLayout" Target="../slideLayouts/slideLayout25.xml"/><Relationship Id="rId28" Type="http://schemas.openxmlformats.org/officeDocument/2006/relationships/tags" Target="../tags/tag3.xml"/><Relationship Id="rId10" Type="http://schemas.openxmlformats.org/officeDocument/2006/relationships/slideLayout" Target="../slideLayouts/slideLayout12.xml"/><Relationship Id="rId19" Type="http://schemas.openxmlformats.org/officeDocument/2006/relationships/slideLayout" Target="../slideLayouts/slideLayout21.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 Id="rId22" Type="http://schemas.openxmlformats.org/officeDocument/2006/relationships/slideLayout" Target="../slideLayouts/slideLayout24.xml"/><Relationship Id="rId27" Type="http://schemas.openxmlformats.org/officeDocument/2006/relationships/vmlDrawing" Target="../drawings/vmlDrawing2.vml"/><Relationship Id="rId30"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7" Type="http://schemas.openxmlformats.org/officeDocument/2006/relationships/image" Target="../media/image1.emf"/><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oleObject" Target="../embeddings/oleObject3.bin"/><Relationship Id="rId5" Type="http://schemas.openxmlformats.org/officeDocument/2006/relationships/tags" Target="../tags/tag4.xml"/><Relationship Id="rId4" Type="http://schemas.openxmlformats.org/officeDocument/2006/relationships/vmlDrawing" Target="../drawings/vmlDrawing3.vml"/></Relationships>
</file>

<file path=ppt/slideMasters/_rels/slideMaster4.xml.rels><?xml version="1.0" encoding="UTF-8" standalone="yes"?>
<Relationships xmlns="http://schemas.openxmlformats.org/package/2006/relationships"><Relationship Id="rId3" Type="http://schemas.openxmlformats.org/officeDocument/2006/relationships/vmlDrawing" Target="../drawings/vmlDrawing4.vml"/><Relationship Id="rId2" Type="http://schemas.openxmlformats.org/officeDocument/2006/relationships/theme" Target="../theme/theme4.xml"/><Relationship Id="rId1" Type="http://schemas.openxmlformats.org/officeDocument/2006/relationships/slideLayout" Target="../slideLayouts/slideLayout30.xml"/><Relationship Id="rId6" Type="http://schemas.openxmlformats.org/officeDocument/2006/relationships/image" Target="../media/image1.emf"/><Relationship Id="rId5" Type="http://schemas.openxmlformats.org/officeDocument/2006/relationships/oleObject" Target="../embeddings/oleObject4.bin"/><Relationship Id="rId4" Type="http://schemas.openxmlformats.org/officeDocument/2006/relationships/tags" Target="../tags/tag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5"/>
            </p:custDataLst>
            <p:extLst>
              <p:ext uri="{D42A27DB-BD31-4B8C-83A1-F6EECF244321}">
                <p14:modId xmlns:p14="http://schemas.microsoft.com/office/powerpoint/2010/main" val="7888233"/>
              </p:ext>
            </p:extLst>
          </p:nvPr>
        </p:nvGraphicFramePr>
        <p:xfrm>
          <a:off x="1859" y="1757"/>
          <a:ext cx="1856" cy="1750"/>
        </p:xfrm>
        <a:graphic>
          <a:graphicData uri="http://schemas.openxmlformats.org/presentationml/2006/ole">
            <mc:AlternateContent xmlns:mc="http://schemas.openxmlformats.org/markup-compatibility/2006">
              <mc:Choice xmlns:v="urn:schemas-microsoft-com:vml" Requires="v">
                <p:oleObj spid="_x0000_s11347" name="think-cell Slide" r:id="rId6" imgW="360" imgH="360" progId="">
                  <p:embed/>
                </p:oleObj>
              </mc:Choice>
              <mc:Fallback>
                <p:oleObj name="think-cell Slide" r:id="rId6" imgW="360" imgH="360" progId="">
                  <p:embed/>
                  <p:pic>
                    <p:nvPicPr>
                      <p:cNvPr id="0" name="Picture 6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59" y="1757"/>
                        <a:ext cx="1856" cy="1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14471161"/>
      </p:ext>
    </p:extLst>
  </p:cSld>
  <p:clrMap bg1="lt1" tx1="dk1" bg2="lt2" tx2="dk2" accent1="accent1" accent2="accent2" accent3="accent3" accent4="accent4" accent5="accent5" accent6="accent6" hlink="hlink" folHlink="folHlink"/>
  <p:sldLayoutIdLst>
    <p:sldLayoutId id="2147483820" r:id="rId1"/>
    <p:sldLayoutId id="2147483821" r:id="rId2"/>
  </p:sldLayoutIdLst>
  <p:transition>
    <p:fade/>
  </p:transition>
  <p:timing>
    <p:tnLst>
      <p:par>
        <p:cTn id="1" dur="indefinite" restart="never" nodeType="tmRoot"/>
      </p:par>
    </p:tnLst>
  </p:timing>
  <p:hf hdr="0" dt="0"/>
  <p:txStyles>
    <p:titleStyle>
      <a:lvl1pPr algn="l" defTabSz="990571" rtl="0" eaLnBrk="1" latinLnBrk="0" hangingPunct="1">
        <a:spcBef>
          <a:spcPct val="0"/>
        </a:spcBef>
        <a:buNone/>
        <a:defRPr sz="2000" kern="1200">
          <a:solidFill>
            <a:schemeClr val="tx1"/>
          </a:solidFill>
          <a:latin typeface="+mj-lt"/>
          <a:ea typeface="+mj-ea"/>
          <a:cs typeface="+mj-cs"/>
        </a:defRPr>
      </a:lvl1pPr>
    </p:titleStyle>
    <p:bodyStyle>
      <a:lvl1pPr marL="0" indent="0" algn="l" defTabSz="990571" rtl="0" eaLnBrk="1" latinLnBrk="0" hangingPunct="1">
        <a:spcBef>
          <a:spcPts val="0"/>
        </a:spcBef>
        <a:spcAft>
          <a:spcPts val="1083"/>
        </a:spcAft>
        <a:buSzPct val="100000"/>
        <a:buFont typeface="Arial" panose="020B0604020202020204" pitchFamily="34" charset="0"/>
        <a:buNone/>
        <a:defRPr sz="1000" b="0" kern="1200">
          <a:solidFill>
            <a:schemeClr val="tx1"/>
          </a:solidFill>
          <a:latin typeface="+mn-lt"/>
          <a:ea typeface="+mn-ea"/>
          <a:cs typeface="+mn-cs"/>
        </a:defRPr>
      </a:lvl1pPr>
      <a:lvl2pPr marL="0" indent="0" algn="l" defTabSz="990571" rtl="0" eaLnBrk="1" latinLnBrk="0" hangingPunct="1">
        <a:spcBef>
          <a:spcPts val="0"/>
        </a:spcBef>
        <a:spcAft>
          <a:spcPts val="1083"/>
        </a:spcAft>
        <a:buClrTx/>
        <a:buSzPct val="100000"/>
        <a:buFont typeface="Arial"/>
        <a:buNone/>
        <a:defRPr lang="en-US" sz="1000" b="1" kern="1200" dirty="0" smtClean="0">
          <a:solidFill>
            <a:schemeClr val="tx1"/>
          </a:solidFill>
          <a:latin typeface="+mn-lt"/>
          <a:ea typeface="+mn-ea"/>
          <a:cs typeface="+mn-cs"/>
        </a:defRPr>
      </a:lvl2pPr>
      <a:lvl3pPr marL="191094" indent="-191094" algn="l" defTabSz="990571" rtl="0" eaLnBrk="1" latinLnBrk="0" hangingPunct="1">
        <a:spcBef>
          <a:spcPts val="0"/>
        </a:spcBef>
        <a:spcAft>
          <a:spcPts val="1083"/>
        </a:spcAft>
        <a:buClrTx/>
        <a:buSzPct val="100000"/>
        <a:buFont typeface="Arial" panose="020B0604020202020204" pitchFamily="34" charset="0"/>
        <a:buChar char="•"/>
        <a:defRPr lang="en-US" sz="1000" kern="1200" dirty="0" smtClean="0">
          <a:solidFill>
            <a:schemeClr val="tx1"/>
          </a:solidFill>
          <a:latin typeface="+mn-lt"/>
          <a:ea typeface="+mn-ea"/>
          <a:cs typeface="+mn-cs"/>
        </a:defRPr>
      </a:lvl3pPr>
      <a:lvl4pPr marL="386089" indent="-191094" algn="l" defTabSz="990571" rtl="0" eaLnBrk="1" latinLnBrk="0" hangingPunct="1">
        <a:spcBef>
          <a:spcPts val="0"/>
        </a:spcBef>
        <a:spcAft>
          <a:spcPts val="1083"/>
        </a:spcAft>
        <a:buClrTx/>
        <a:buSzPct val="100000"/>
        <a:buFont typeface="Verdana" panose="020B0604030504040204" pitchFamily="34" charset="0"/>
        <a:buChar char="−"/>
        <a:defRPr lang="en-US" sz="1000" kern="1200" baseline="0" dirty="0" smtClean="0">
          <a:solidFill>
            <a:schemeClr val="tx1"/>
          </a:solidFill>
          <a:latin typeface="+mn-lt"/>
          <a:ea typeface="+mn-ea"/>
          <a:cs typeface="+mn-cs"/>
        </a:defRPr>
      </a:lvl4pPr>
      <a:lvl5pPr marL="577182" indent="-191094" algn="l" defTabSz="865030" rtl="0" eaLnBrk="1" latinLnBrk="0" hangingPunct="1">
        <a:spcBef>
          <a:spcPts val="0"/>
        </a:spcBef>
        <a:spcAft>
          <a:spcPts val="1083"/>
        </a:spcAft>
        <a:buClrTx/>
        <a:buSzPct val="100000"/>
        <a:buFont typeface="Verdana" panose="020B0604030504040204" pitchFamily="34" charset="0"/>
        <a:buChar char="−"/>
        <a:tabLst/>
        <a:defRPr lang="en-US" sz="1000" kern="1200" baseline="0" dirty="0" smtClean="0">
          <a:solidFill>
            <a:schemeClr val="tx1"/>
          </a:solidFill>
          <a:latin typeface="+mn-lt"/>
          <a:ea typeface="+mn-ea"/>
          <a:cs typeface="+mn-cs"/>
        </a:defRPr>
      </a:lvl5pPr>
      <a:lvl6pPr marL="577182" indent="-191094" algn="l" defTabSz="990571" rtl="0" eaLnBrk="1" latinLnBrk="0" hangingPunct="1">
        <a:spcBef>
          <a:spcPts val="0"/>
        </a:spcBef>
        <a:spcAft>
          <a:spcPts val="1083"/>
        </a:spcAft>
        <a:buFont typeface="Verdana" panose="020B0604030504040204" pitchFamily="34" charset="0"/>
        <a:buChar char="−"/>
        <a:defRPr sz="1300" kern="1200" baseline="0">
          <a:solidFill>
            <a:schemeClr val="tx1"/>
          </a:solidFill>
          <a:latin typeface="+mn-lt"/>
          <a:ea typeface="+mn-ea"/>
          <a:cs typeface="+mn-cs"/>
        </a:defRPr>
      </a:lvl6pPr>
      <a:lvl7pPr marL="577182" indent="-191094" algn="l" defTabSz="990571" rtl="0" eaLnBrk="1" latinLnBrk="0" hangingPunct="1">
        <a:spcBef>
          <a:spcPts val="0"/>
        </a:spcBef>
        <a:spcAft>
          <a:spcPts val="1083"/>
        </a:spcAft>
        <a:buFont typeface="Verdana" panose="020B0604030504040204" pitchFamily="34" charset="0"/>
        <a:buChar char="−"/>
        <a:defRPr sz="1300" kern="1200">
          <a:solidFill>
            <a:schemeClr val="tx1"/>
          </a:solidFill>
          <a:latin typeface="+mn-lt"/>
          <a:ea typeface="+mn-ea"/>
          <a:cs typeface="+mn-cs"/>
        </a:defRPr>
      </a:lvl7pPr>
      <a:lvl8pPr marL="577182" indent="-191094" algn="l" defTabSz="990571" rtl="0" eaLnBrk="1" latinLnBrk="0" hangingPunct="1">
        <a:spcBef>
          <a:spcPts val="0"/>
        </a:spcBef>
        <a:spcAft>
          <a:spcPts val="1083"/>
        </a:spcAft>
        <a:buFont typeface="Verdana" panose="020B0604030504040204" pitchFamily="34" charset="0"/>
        <a:buChar char="−"/>
        <a:defRPr sz="1300" kern="1200" baseline="0">
          <a:solidFill>
            <a:schemeClr val="tx1"/>
          </a:solidFill>
          <a:latin typeface="+mn-lt"/>
          <a:ea typeface="+mn-ea"/>
          <a:cs typeface="+mn-cs"/>
        </a:defRPr>
      </a:lvl8pPr>
      <a:lvl9pPr marL="577182" indent="-191094" algn="l" defTabSz="990571" rtl="0" eaLnBrk="1" latinLnBrk="0" hangingPunct="1">
        <a:spcBef>
          <a:spcPts val="0"/>
        </a:spcBef>
        <a:spcAft>
          <a:spcPts val="1083"/>
        </a:spcAft>
        <a:buFont typeface="Verdana" panose="020B0604030504040204" pitchFamily="34" charset="0"/>
        <a:buChar char="−"/>
        <a:defRPr sz="1300" kern="1200" baseline="0">
          <a:solidFill>
            <a:schemeClr val="tx1"/>
          </a:solidFill>
          <a:latin typeface="+mn-lt"/>
          <a:ea typeface="+mn-ea"/>
          <a:cs typeface="+mn-cs"/>
        </a:defRPr>
      </a:lvl9pPr>
    </p:bodyStyle>
    <p:otherStyle>
      <a:defPPr>
        <a:defRPr lang="en-US"/>
      </a:defPPr>
      <a:lvl1pPr marL="0" algn="l" defTabSz="990571" rtl="0" eaLnBrk="1" latinLnBrk="0" hangingPunct="1">
        <a:defRPr sz="1950" kern="1200">
          <a:solidFill>
            <a:schemeClr val="tx1"/>
          </a:solidFill>
          <a:latin typeface="+mn-lt"/>
          <a:ea typeface="+mn-ea"/>
          <a:cs typeface="+mn-cs"/>
        </a:defRPr>
      </a:lvl1pPr>
      <a:lvl2pPr marL="495286" algn="l" defTabSz="990571" rtl="0" eaLnBrk="1" latinLnBrk="0" hangingPunct="1">
        <a:defRPr sz="1950" kern="1200">
          <a:solidFill>
            <a:schemeClr val="tx1"/>
          </a:solidFill>
          <a:latin typeface="+mn-lt"/>
          <a:ea typeface="+mn-ea"/>
          <a:cs typeface="+mn-cs"/>
        </a:defRPr>
      </a:lvl2pPr>
      <a:lvl3pPr marL="990571" algn="l" defTabSz="990571" rtl="0" eaLnBrk="1" latinLnBrk="0" hangingPunct="1">
        <a:defRPr sz="1950" kern="1200">
          <a:solidFill>
            <a:schemeClr val="tx1"/>
          </a:solidFill>
          <a:latin typeface="+mn-lt"/>
          <a:ea typeface="+mn-ea"/>
          <a:cs typeface="+mn-cs"/>
        </a:defRPr>
      </a:lvl3pPr>
      <a:lvl4pPr marL="1485856" algn="l" defTabSz="990571" rtl="0" eaLnBrk="1" latinLnBrk="0" hangingPunct="1">
        <a:defRPr sz="1950" kern="1200">
          <a:solidFill>
            <a:schemeClr val="tx1"/>
          </a:solidFill>
          <a:latin typeface="+mn-lt"/>
          <a:ea typeface="+mn-ea"/>
          <a:cs typeface="+mn-cs"/>
        </a:defRPr>
      </a:lvl4pPr>
      <a:lvl5pPr marL="1981140" algn="l" defTabSz="990571" rtl="0" eaLnBrk="1" latinLnBrk="0" hangingPunct="1">
        <a:defRPr sz="1950" kern="1200">
          <a:solidFill>
            <a:schemeClr val="tx1"/>
          </a:solidFill>
          <a:latin typeface="+mn-lt"/>
          <a:ea typeface="+mn-ea"/>
          <a:cs typeface="+mn-cs"/>
        </a:defRPr>
      </a:lvl5pPr>
      <a:lvl6pPr marL="2476426" algn="l" defTabSz="990571" rtl="0" eaLnBrk="1" latinLnBrk="0" hangingPunct="1">
        <a:defRPr sz="1950" kern="1200">
          <a:solidFill>
            <a:schemeClr val="tx1"/>
          </a:solidFill>
          <a:latin typeface="+mn-lt"/>
          <a:ea typeface="+mn-ea"/>
          <a:cs typeface="+mn-cs"/>
        </a:defRPr>
      </a:lvl6pPr>
      <a:lvl7pPr marL="2971711" algn="l" defTabSz="990571" rtl="0" eaLnBrk="1" latinLnBrk="0" hangingPunct="1">
        <a:defRPr sz="1950" kern="1200">
          <a:solidFill>
            <a:schemeClr val="tx1"/>
          </a:solidFill>
          <a:latin typeface="+mn-lt"/>
          <a:ea typeface="+mn-ea"/>
          <a:cs typeface="+mn-cs"/>
        </a:defRPr>
      </a:lvl7pPr>
      <a:lvl8pPr marL="3466995" algn="l" defTabSz="990571" rtl="0" eaLnBrk="1" latinLnBrk="0" hangingPunct="1">
        <a:defRPr sz="1950" kern="1200">
          <a:solidFill>
            <a:schemeClr val="tx1"/>
          </a:solidFill>
          <a:latin typeface="+mn-lt"/>
          <a:ea typeface="+mn-ea"/>
          <a:cs typeface="+mn-cs"/>
        </a:defRPr>
      </a:lvl8pPr>
      <a:lvl9pPr marL="3962281" algn="l" defTabSz="990571" rtl="0" eaLnBrk="1" latinLnBrk="0" hangingPunct="1">
        <a:defRPr sz="19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4474">
          <p15:clr>
            <a:srgbClr val="A4A3A4"/>
          </p15:clr>
        </p15:guide>
        <p15:guide id="2" orient="horz" pos="2381">
          <p15:clr>
            <a:srgbClr val="A4A3A4"/>
          </p15:clr>
        </p15:guide>
        <p15:guide id="3" orient="horz" pos="4431">
          <p15:clr>
            <a:srgbClr val="A4A3A4"/>
          </p15:clr>
        </p15:guide>
        <p15:guide id="4" pos="273">
          <p15:clr>
            <a:srgbClr val="A4A3A4"/>
          </p15:clr>
        </p15:guide>
        <p15:guide id="5" pos="6461">
          <p15:clr>
            <a:srgbClr val="A4A3A4"/>
          </p15:clr>
        </p15:guide>
        <p15:guide id="6" orient="horz" pos="1180">
          <p15:clr>
            <a:srgbClr val="A4A3A4"/>
          </p15:clr>
        </p15:guide>
        <p15:guide id="7" orient="horz" pos="220">
          <p15:clr>
            <a:srgbClr val="A4A3A4"/>
          </p15:clr>
        </p15:guide>
        <p15:guide id="8" orient="horz" pos="4497">
          <p15:clr>
            <a:srgbClr val="A4A3A4"/>
          </p15:clr>
        </p15:guide>
        <p15:guide id="9" pos="4361">
          <p15:clr>
            <a:srgbClr val="A4A3A4"/>
          </p15:clr>
        </p15:guide>
        <p15:guide id="10" orient="horz" pos="260">
          <p15:clr>
            <a:srgbClr val="A4A3A4"/>
          </p15:clr>
        </p15:guide>
        <p15:guide id="11" pos="1210">
          <p15:clr>
            <a:srgbClr val="A4A3A4"/>
          </p15:clr>
        </p15:guide>
        <p15:guide id="12" pos="1323">
          <p15:clr>
            <a:srgbClr val="A4A3A4"/>
          </p15:clr>
        </p15:guide>
        <p15:guide id="13" pos="2260">
          <p15:clr>
            <a:srgbClr val="A4A3A4"/>
          </p15:clr>
        </p15:guide>
        <p15:guide id="14" pos="2373">
          <p15:clr>
            <a:srgbClr val="A4A3A4"/>
          </p15:clr>
        </p15:guide>
        <p15:guide id="15" pos="5410">
          <p15:clr>
            <a:srgbClr val="A4A3A4"/>
          </p15:clr>
        </p15:guide>
        <p15:guide id="16" pos="3306">
          <p15:clr>
            <a:srgbClr val="A4A3A4"/>
          </p15:clr>
        </p15:guide>
        <p15:guide id="17" pos="3424">
          <p15:clr>
            <a:srgbClr val="A4A3A4"/>
          </p15:clr>
        </p15:guide>
        <p15:guide id="18" pos="3368">
          <p15:clr>
            <a:srgbClr val="A4A3A4"/>
          </p15:clr>
        </p15:guide>
        <p15:guide id="19" pos="5525">
          <p15:clr>
            <a:srgbClr val="A4A3A4"/>
          </p15:clr>
        </p15:guide>
        <p15:guide id="21" orient="horz" pos="706">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8"/>
            </p:custDataLst>
            <p:extLst>
              <p:ext uri="{D42A27DB-BD31-4B8C-83A1-F6EECF244321}">
                <p14:modId xmlns:p14="http://schemas.microsoft.com/office/powerpoint/2010/main" val="166891810"/>
              </p:ext>
            </p:extLst>
          </p:nvPr>
        </p:nvGraphicFramePr>
        <p:xfrm>
          <a:off x="1859" y="1757"/>
          <a:ext cx="1856" cy="1750"/>
        </p:xfrm>
        <a:graphic>
          <a:graphicData uri="http://schemas.openxmlformats.org/presentationml/2006/ole">
            <mc:AlternateContent xmlns:mc="http://schemas.openxmlformats.org/markup-compatibility/2006">
              <mc:Choice xmlns:v="urn:schemas-microsoft-com:vml" Requires="v">
                <p:oleObj spid="_x0000_s2386" name="think-cell Slide" r:id="rId29" imgW="360" imgH="360" progId="">
                  <p:embed/>
                </p:oleObj>
              </mc:Choice>
              <mc:Fallback>
                <p:oleObj name="think-cell Slide" r:id="rId29" imgW="360" imgH="360" progId="">
                  <p:embed/>
                  <p:pic>
                    <p:nvPicPr>
                      <p:cNvPr id="0" name="Picture 323"/>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1859" y="1757"/>
                        <a:ext cx="1856" cy="1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433388" y="359511"/>
            <a:ext cx="9823450" cy="762967"/>
          </a:xfrm>
          <a:prstGeom prst="rect">
            <a:avLst/>
          </a:prstGeom>
        </p:spPr>
        <p:txBody>
          <a:bodyPr vert="horz" lIns="0" tIns="0" rIns="0" bIns="0" rtlCol="0" anchor="t" anchorCtr="0">
            <a:noAutofit/>
          </a:bodyPr>
          <a:lstStyle/>
          <a:p>
            <a:r>
              <a:rPr lang="en-US" noProof="0" dirty="0"/>
              <a:t>Click to edit Master title style</a:t>
            </a:r>
            <a:br>
              <a:rPr lang="en-US" noProof="0" dirty="0"/>
            </a:br>
            <a:endParaRPr lang="en-US" noProof="0" dirty="0"/>
          </a:p>
        </p:txBody>
      </p:sp>
      <p:sp>
        <p:nvSpPr>
          <p:cNvPr id="18" name="TextBox 17"/>
          <p:cNvSpPr txBox="1"/>
          <p:nvPr userDrawn="1"/>
        </p:nvSpPr>
        <p:spPr>
          <a:xfrm>
            <a:off x="433388" y="7139694"/>
            <a:ext cx="4696232" cy="216726"/>
          </a:xfrm>
          <a:prstGeom prst="rect">
            <a:avLst/>
          </a:prstGeom>
          <a:noFill/>
        </p:spPr>
        <p:txBody>
          <a:bodyPr wrap="square" lIns="0" tIns="0" rIns="0" bIns="0" rtlCol="0">
            <a:noAutofit/>
          </a:bodyPr>
          <a:lstStyle/>
          <a:p>
            <a:pPr marL="0" indent="0">
              <a:spcBef>
                <a:spcPts val="650"/>
              </a:spcBef>
              <a:buSzPct val="100000"/>
              <a:buFont typeface="Arial"/>
              <a:buNone/>
            </a:pPr>
            <a:r>
              <a:rPr lang="ru-RU" sz="704" noProof="0" dirty="0" smtClean="0">
                <a:solidFill>
                  <a:schemeClr val="tx1"/>
                </a:solidFill>
              </a:rPr>
              <a:t>© 2017 </a:t>
            </a:r>
            <a:r>
              <a:rPr lang="ru-RU" sz="704" noProof="0" dirty="0" err="1" smtClean="0">
                <a:solidFill>
                  <a:schemeClr val="tx1"/>
                </a:solidFill>
              </a:rPr>
              <a:t>ПрАТ</a:t>
            </a:r>
            <a:r>
              <a:rPr lang="ru-RU" sz="704" noProof="0" dirty="0" smtClean="0">
                <a:solidFill>
                  <a:schemeClr val="tx1"/>
                </a:solidFill>
              </a:rPr>
              <a:t> «</a:t>
            </a:r>
            <a:r>
              <a:rPr lang="ru-RU" sz="704" noProof="0" dirty="0" err="1" smtClean="0">
                <a:solidFill>
                  <a:schemeClr val="tx1"/>
                </a:solidFill>
              </a:rPr>
              <a:t>Делойт</a:t>
            </a:r>
            <a:r>
              <a:rPr lang="ru-RU" sz="704" noProof="0" dirty="0" smtClean="0">
                <a:solidFill>
                  <a:schemeClr val="tx1"/>
                </a:solidFill>
              </a:rPr>
              <a:t> </a:t>
            </a:r>
            <a:r>
              <a:rPr lang="ru-RU" sz="704" noProof="0" dirty="0" err="1" smtClean="0">
                <a:solidFill>
                  <a:schemeClr val="tx1"/>
                </a:solidFill>
              </a:rPr>
              <a:t>енд</a:t>
            </a:r>
            <a:r>
              <a:rPr lang="ru-RU" sz="704" noProof="0" dirty="0" smtClean="0">
                <a:solidFill>
                  <a:schemeClr val="tx1"/>
                </a:solidFill>
              </a:rPr>
              <a:t> Туш ЮСК»</a:t>
            </a:r>
          </a:p>
        </p:txBody>
      </p:sp>
      <p:sp>
        <p:nvSpPr>
          <p:cNvPr id="19" name="Text Placeholder 18"/>
          <p:cNvSpPr>
            <a:spLocks noGrp="1"/>
          </p:cNvSpPr>
          <p:nvPr>
            <p:ph type="body" idx="1"/>
          </p:nvPr>
        </p:nvSpPr>
        <p:spPr>
          <a:xfrm>
            <a:off x="442913" y="1883298"/>
            <a:ext cx="9813925" cy="5199026"/>
          </a:xfrm>
          <a:prstGeom prst="rect">
            <a:avLst/>
          </a:prstGeom>
        </p:spPr>
        <p:txBody>
          <a:bodyPr vert="horz" lIns="0" tIns="0" rIns="0" bIns="0" rtlCol="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3" name="TextBox 2"/>
          <p:cNvSpPr txBox="1"/>
          <p:nvPr userDrawn="1"/>
        </p:nvSpPr>
        <p:spPr>
          <a:xfrm>
            <a:off x="9986759" y="7138988"/>
            <a:ext cx="270079" cy="108363"/>
          </a:xfrm>
          <a:prstGeom prst="rect">
            <a:avLst/>
          </a:prstGeom>
          <a:noFill/>
        </p:spPr>
        <p:txBody>
          <a:bodyPr wrap="square" lIns="0" tIns="0" rIns="0" bIns="0" rtlCol="0">
            <a:noAutofit/>
          </a:bodyPr>
          <a:lstStyle/>
          <a:p>
            <a:pPr marL="0" indent="0" algn="r">
              <a:spcBef>
                <a:spcPts val="650"/>
              </a:spcBef>
              <a:buSzPct val="100000"/>
              <a:buFont typeface="Arial"/>
              <a:buNone/>
            </a:pPr>
            <a:fld id="{C58DF478-B544-4ED8-9ED4-6A2648E2D233}" type="slidenum">
              <a:rPr lang="en-US" sz="704" noProof="0" smtClean="0">
                <a:solidFill>
                  <a:schemeClr val="tx1"/>
                </a:solidFill>
              </a:rPr>
              <a:pPr marL="0" indent="0" algn="r">
                <a:spcBef>
                  <a:spcPts val="650"/>
                </a:spcBef>
                <a:buSzPct val="100000"/>
                <a:buFont typeface="Arial"/>
                <a:buNone/>
              </a:pPr>
              <a:t>‹#›</a:t>
            </a:fld>
            <a:endParaRPr lang="en-US" sz="704" noProof="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754" r:id="rId1"/>
    <p:sldLayoutId id="2147483681" r:id="rId2"/>
    <p:sldLayoutId id="2147483678" r:id="rId3"/>
    <p:sldLayoutId id="2147483695" r:id="rId4"/>
    <p:sldLayoutId id="2147483752" r:id="rId5"/>
    <p:sldLayoutId id="2147483696" r:id="rId6"/>
    <p:sldLayoutId id="2147483697" r:id="rId7"/>
    <p:sldLayoutId id="2147483712" r:id="rId8"/>
    <p:sldLayoutId id="2147483840" r:id="rId9"/>
    <p:sldLayoutId id="2147483713" r:id="rId10"/>
    <p:sldLayoutId id="2147483839" r:id="rId11"/>
    <p:sldLayoutId id="2147483753" r:id="rId12"/>
    <p:sldLayoutId id="2147483699" r:id="rId13"/>
    <p:sldLayoutId id="2147483717" r:id="rId14"/>
    <p:sldLayoutId id="2147483716" r:id="rId15"/>
    <p:sldLayoutId id="2147483714" r:id="rId16"/>
    <p:sldLayoutId id="2147483728" r:id="rId17"/>
    <p:sldLayoutId id="2147483826" r:id="rId18"/>
    <p:sldLayoutId id="2147483827" r:id="rId19"/>
    <p:sldLayoutId id="2147483825" r:id="rId20"/>
    <p:sldLayoutId id="2147483824" r:id="rId21"/>
    <p:sldLayoutId id="2147483721" r:id="rId22"/>
    <p:sldLayoutId id="2147483725" r:id="rId23"/>
    <p:sldLayoutId id="2147483726" r:id="rId24"/>
    <p:sldLayoutId id="2147483841" r:id="rId25"/>
  </p:sldLayoutIdLst>
  <p:transition>
    <p:fade/>
  </p:transition>
  <p:timing>
    <p:tnLst>
      <p:par>
        <p:cTn id="1" dur="indefinite" restart="never" nodeType="tmRoot"/>
      </p:par>
    </p:tnLst>
  </p:timing>
  <p:hf hdr="0" dt="0"/>
  <p:txStyles>
    <p:titleStyle>
      <a:lvl1pPr algn="l" defTabSz="990571" rtl="0" eaLnBrk="1" latinLnBrk="0" hangingPunct="1">
        <a:spcBef>
          <a:spcPct val="0"/>
        </a:spcBef>
        <a:buNone/>
        <a:defRPr sz="2000" kern="1200">
          <a:solidFill>
            <a:schemeClr val="tx1"/>
          </a:solidFill>
          <a:latin typeface="+mj-lt"/>
          <a:ea typeface="+mj-ea"/>
          <a:cs typeface="+mj-cs"/>
        </a:defRPr>
      </a:lvl1pPr>
    </p:titleStyle>
    <p:bodyStyle>
      <a:lvl1pPr marL="0" indent="0" algn="l" defTabSz="990571" rtl="0" eaLnBrk="1" latinLnBrk="0" hangingPunct="1">
        <a:spcBef>
          <a:spcPts val="0"/>
        </a:spcBef>
        <a:spcAft>
          <a:spcPts val="600"/>
        </a:spcAft>
        <a:buSzPct val="100000"/>
        <a:buFont typeface="Arial" panose="020B0604020202020204" pitchFamily="34" charset="0"/>
        <a:buNone/>
        <a:defRPr sz="1000" b="0" kern="1200">
          <a:solidFill>
            <a:schemeClr val="tx1"/>
          </a:solidFill>
          <a:latin typeface="+mn-lt"/>
          <a:ea typeface="+mn-ea"/>
          <a:cs typeface="+mn-cs"/>
        </a:defRPr>
      </a:lvl1pPr>
      <a:lvl2pPr marL="0" indent="0" algn="l" defTabSz="990571" rtl="0" eaLnBrk="1" latinLnBrk="0" hangingPunct="1">
        <a:spcBef>
          <a:spcPts val="0"/>
        </a:spcBef>
        <a:spcAft>
          <a:spcPts val="600"/>
        </a:spcAft>
        <a:buClrTx/>
        <a:buSzPct val="100000"/>
        <a:buFont typeface="Arial"/>
        <a:buNone/>
        <a:defRPr lang="en-US" sz="1000" b="1" kern="1200" dirty="0" smtClean="0">
          <a:solidFill>
            <a:schemeClr val="tx1"/>
          </a:solidFill>
          <a:latin typeface="+mn-lt"/>
          <a:ea typeface="+mn-ea"/>
          <a:cs typeface="+mn-cs"/>
        </a:defRPr>
      </a:lvl2pPr>
      <a:lvl3pPr marL="180000" indent="-180000" algn="l" defTabSz="990571" rtl="0" eaLnBrk="1" latinLnBrk="0" hangingPunct="1">
        <a:spcBef>
          <a:spcPts val="0"/>
        </a:spcBef>
        <a:spcAft>
          <a:spcPts val="600"/>
        </a:spcAft>
        <a:buClrTx/>
        <a:buSzPct val="100000"/>
        <a:buFont typeface="Arial" panose="020B0604020202020204" pitchFamily="34" charset="0"/>
        <a:buChar char="•"/>
        <a:defRPr lang="en-US" sz="1000" kern="1200" dirty="0" smtClean="0">
          <a:solidFill>
            <a:schemeClr val="tx1"/>
          </a:solidFill>
          <a:latin typeface="+mn-lt"/>
          <a:ea typeface="+mn-ea"/>
          <a:cs typeface="+mn-cs"/>
        </a:defRPr>
      </a:lvl3pPr>
      <a:lvl4pPr marL="360000" indent="-180000" algn="l" defTabSz="990571" rtl="0" eaLnBrk="1" latinLnBrk="0" hangingPunct="1">
        <a:spcBef>
          <a:spcPts val="0"/>
        </a:spcBef>
        <a:spcAft>
          <a:spcPts val="600"/>
        </a:spcAft>
        <a:buClrTx/>
        <a:buSzPct val="100000"/>
        <a:buFont typeface="Verdana" panose="020B0604030504040204" pitchFamily="34" charset="0"/>
        <a:buChar char="−"/>
        <a:defRPr lang="en-US" sz="1000" kern="1200" baseline="0" dirty="0" smtClean="0">
          <a:solidFill>
            <a:schemeClr val="tx1"/>
          </a:solidFill>
          <a:latin typeface="+mn-lt"/>
          <a:ea typeface="+mn-ea"/>
          <a:cs typeface="+mn-cs"/>
        </a:defRPr>
      </a:lvl4pPr>
      <a:lvl5pPr marL="540000" indent="-180000" algn="l" defTabSz="865030" rtl="0" eaLnBrk="1" latinLnBrk="0" hangingPunct="1">
        <a:spcBef>
          <a:spcPts val="0"/>
        </a:spcBef>
        <a:spcAft>
          <a:spcPts val="600"/>
        </a:spcAft>
        <a:buClrTx/>
        <a:buSzPct val="100000"/>
        <a:buFont typeface="Arial" panose="020B0604020202020204" pitchFamily="34" charset="0"/>
        <a:buChar char="•"/>
        <a:tabLst/>
        <a:defRPr lang="en-US" sz="1000" kern="1200" baseline="0" dirty="0" smtClean="0">
          <a:solidFill>
            <a:schemeClr val="tx1"/>
          </a:solidFill>
          <a:latin typeface="+mn-lt"/>
          <a:ea typeface="+mn-ea"/>
          <a:cs typeface="+mn-cs"/>
        </a:defRPr>
      </a:lvl5pPr>
      <a:lvl6pPr marL="577182" indent="-191094" algn="l" defTabSz="990571" rtl="0" eaLnBrk="1" latinLnBrk="0" hangingPunct="1">
        <a:spcBef>
          <a:spcPts val="0"/>
        </a:spcBef>
        <a:spcAft>
          <a:spcPts val="1083"/>
        </a:spcAft>
        <a:buFont typeface="Verdana" panose="020B0604030504040204" pitchFamily="34" charset="0"/>
        <a:buChar char="−"/>
        <a:defRPr sz="1300" kern="1200" baseline="0">
          <a:solidFill>
            <a:schemeClr val="tx1"/>
          </a:solidFill>
          <a:latin typeface="+mn-lt"/>
          <a:ea typeface="+mn-ea"/>
          <a:cs typeface="+mn-cs"/>
        </a:defRPr>
      </a:lvl6pPr>
      <a:lvl7pPr marL="577182" indent="-191094" algn="l" defTabSz="990571" rtl="0" eaLnBrk="1" latinLnBrk="0" hangingPunct="1">
        <a:spcBef>
          <a:spcPts val="0"/>
        </a:spcBef>
        <a:spcAft>
          <a:spcPts val="1083"/>
        </a:spcAft>
        <a:buFont typeface="Verdana" panose="020B0604030504040204" pitchFamily="34" charset="0"/>
        <a:buChar char="−"/>
        <a:defRPr sz="1300" kern="1200">
          <a:solidFill>
            <a:schemeClr val="tx1"/>
          </a:solidFill>
          <a:latin typeface="+mn-lt"/>
          <a:ea typeface="+mn-ea"/>
          <a:cs typeface="+mn-cs"/>
        </a:defRPr>
      </a:lvl7pPr>
      <a:lvl8pPr marL="577182" indent="-191094" algn="l" defTabSz="990571" rtl="0" eaLnBrk="1" latinLnBrk="0" hangingPunct="1">
        <a:spcBef>
          <a:spcPts val="0"/>
        </a:spcBef>
        <a:spcAft>
          <a:spcPts val="1083"/>
        </a:spcAft>
        <a:buFont typeface="Verdana" panose="020B0604030504040204" pitchFamily="34" charset="0"/>
        <a:buChar char="−"/>
        <a:defRPr sz="1300" kern="1200" baseline="0">
          <a:solidFill>
            <a:schemeClr val="tx1"/>
          </a:solidFill>
          <a:latin typeface="+mn-lt"/>
          <a:ea typeface="+mn-ea"/>
          <a:cs typeface="+mn-cs"/>
        </a:defRPr>
      </a:lvl8pPr>
      <a:lvl9pPr marL="577182" indent="-191094" algn="l" defTabSz="990571" rtl="0" eaLnBrk="1" latinLnBrk="0" hangingPunct="1">
        <a:spcBef>
          <a:spcPts val="0"/>
        </a:spcBef>
        <a:spcAft>
          <a:spcPts val="1083"/>
        </a:spcAft>
        <a:buFont typeface="Verdana" panose="020B0604030504040204" pitchFamily="34" charset="0"/>
        <a:buChar char="−"/>
        <a:defRPr sz="1300" kern="1200" baseline="0">
          <a:solidFill>
            <a:schemeClr val="tx1"/>
          </a:solidFill>
          <a:latin typeface="+mn-lt"/>
          <a:ea typeface="+mn-ea"/>
          <a:cs typeface="+mn-cs"/>
        </a:defRPr>
      </a:lvl9pPr>
    </p:bodyStyle>
    <p:otherStyle>
      <a:defPPr>
        <a:defRPr lang="en-US"/>
      </a:defPPr>
      <a:lvl1pPr marL="0" algn="l" defTabSz="990571" rtl="0" eaLnBrk="1" latinLnBrk="0" hangingPunct="1">
        <a:defRPr sz="1950" kern="1200">
          <a:solidFill>
            <a:schemeClr val="tx1"/>
          </a:solidFill>
          <a:latin typeface="+mn-lt"/>
          <a:ea typeface="+mn-ea"/>
          <a:cs typeface="+mn-cs"/>
        </a:defRPr>
      </a:lvl1pPr>
      <a:lvl2pPr marL="495286" algn="l" defTabSz="990571" rtl="0" eaLnBrk="1" latinLnBrk="0" hangingPunct="1">
        <a:defRPr sz="1950" kern="1200">
          <a:solidFill>
            <a:schemeClr val="tx1"/>
          </a:solidFill>
          <a:latin typeface="+mn-lt"/>
          <a:ea typeface="+mn-ea"/>
          <a:cs typeface="+mn-cs"/>
        </a:defRPr>
      </a:lvl2pPr>
      <a:lvl3pPr marL="990571" algn="l" defTabSz="990571" rtl="0" eaLnBrk="1" latinLnBrk="0" hangingPunct="1">
        <a:defRPr sz="1950" kern="1200">
          <a:solidFill>
            <a:schemeClr val="tx1"/>
          </a:solidFill>
          <a:latin typeface="+mn-lt"/>
          <a:ea typeface="+mn-ea"/>
          <a:cs typeface="+mn-cs"/>
        </a:defRPr>
      </a:lvl3pPr>
      <a:lvl4pPr marL="1485856" algn="l" defTabSz="990571" rtl="0" eaLnBrk="1" latinLnBrk="0" hangingPunct="1">
        <a:defRPr sz="1950" kern="1200">
          <a:solidFill>
            <a:schemeClr val="tx1"/>
          </a:solidFill>
          <a:latin typeface="+mn-lt"/>
          <a:ea typeface="+mn-ea"/>
          <a:cs typeface="+mn-cs"/>
        </a:defRPr>
      </a:lvl4pPr>
      <a:lvl5pPr marL="1981140" algn="l" defTabSz="990571" rtl="0" eaLnBrk="1" latinLnBrk="0" hangingPunct="1">
        <a:defRPr sz="1950" kern="1200">
          <a:solidFill>
            <a:schemeClr val="tx1"/>
          </a:solidFill>
          <a:latin typeface="+mn-lt"/>
          <a:ea typeface="+mn-ea"/>
          <a:cs typeface="+mn-cs"/>
        </a:defRPr>
      </a:lvl5pPr>
      <a:lvl6pPr marL="2476426" algn="l" defTabSz="990571" rtl="0" eaLnBrk="1" latinLnBrk="0" hangingPunct="1">
        <a:defRPr sz="1950" kern="1200">
          <a:solidFill>
            <a:schemeClr val="tx1"/>
          </a:solidFill>
          <a:latin typeface="+mn-lt"/>
          <a:ea typeface="+mn-ea"/>
          <a:cs typeface="+mn-cs"/>
        </a:defRPr>
      </a:lvl6pPr>
      <a:lvl7pPr marL="2971711" algn="l" defTabSz="990571" rtl="0" eaLnBrk="1" latinLnBrk="0" hangingPunct="1">
        <a:defRPr sz="1950" kern="1200">
          <a:solidFill>
            <a:schemeClr val="tx1"/>
          </a:solidFill>
          <a:latin typeface="+mn-lt"/>
          <a:ea typeface="+mn-ea"/>
          <a:cs typeface="+mn-cs"/>
        </a:defRPr>
      </a:lvl7pPr>
      <a:lvl8pPr marL="3466995" algn="l" defTabSz="990571" rtl="0" eaLnBrk="1" latinLnBrk="0" hangingPunct="1">
        <a:defRPr sz="1950" kern="1200">
          <a:solidFill>
            <a:schemeClr val="tx1"/>
          </a:solidFill>
          <a:latin typeface="+mn-lt"/>
          <a:ea typeface="+mn-ea"/>
          <a:cs typeface="+mn-cs"/>
        </a:defRPr>
      </a:lvl8pPr>
      <a:lvl9pPr marL="3962281" algn="l" defTabSz="990571" rtl="0" eaLnBrk="1" latinLnBrk="0" hangingPunct="1">
        <a:defRPr sz="19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4474" userDrawn="1">
          <p15:clr>
            <a:srgbClr val="A4A3A4"/>
          </p15:clr>
        </p15:guide>
        <p15:guide id="2" orient="horz" pos="2381" userDrawn="1">
          <p15:clr>
            <a:srgbClr val="A4A3A4"/>
          </p15:clr>
        </p15:guide>
        <p15:guide id="3" orient="horz" pos="4431" userDrawn="1">
          <p15:clr>
            <a:srgbClr val="A4A3A4"/>
          </p15:clr>
        </p15:guide>
        <p15:guide id="4" pos="273" userDrawn="1">
          <p15:clr>
            <a:srgbClr val="A4A3A4"/>
          </p15:clr>
        </p15:guide>
        <p15:guide id="5" pos="6461" userDrawn="1">
          <p15:clr>
            <a:srgbClr val="A4A3A4"/>
          </p15:clr>
        </p15:guide>
        <p15:guide id="6" orient="horz" pos="1180" userDrawn="1">
          <p15:clr>
            <a:srgbClr val="A4A3A4"/>
          </p15:clr>
        </p15:guide>
        <p15:guide id="7" orient="horz" pos="220" userDrawn="1">
          <p15:clr>
            <a:srgbClr val="A4A3A4"/>
          </p15:clr>
        </p15:guide>
        <p15:guide id="8" orient="horz" pos="4497" userDrawn="1">
          <p15:clr>
            <a:srgbClr val="A4A3A4"/>
          </p15:clr>
        </p15:guide>
        <p15:guide id="10" pos="4361" userDrawn="1">
          <p15:clr>
            <a:srgbClr val="A4A3A4"/>
          </p15:clr>
        </p15:guide>
        <p15:guide id="11" orient="horz" pos="260" userDrawn="1">
          <p15:clr>
            <a:srgbClr val="A4A3A4"/>
          </p15:clr>
        </p15:guide>
        <p15:guide id="12" pos="1210" userDrawn="1">
          <p15:clr>
            <a:srgbClr val="A4A3A4"/>
          </p15:clr>
        </p15:guide>
        <p15:guide id="13" pos="1323" userDrawn="1">
          <p15:clr>
            <a:srgbClr val="A4A3A4"/>
          </p15:clr>
        </p15:guide>
        <p15:guide id="14" pos="2260" userDrawn="1">
          <p15:clr>
            <a:srgbClr val="A4A3A4"/>
          </p15:clr>
        </p15:guide>
        <p15:guide id="15" pos="2373" userDrawn="1">
          <p15:clr>
            <a:srgbClr val="A4A3A4"/>
          </p15:clr>
        </p15:guide>
        <p15:guide id="16" pos="5410" userDrawn="1">
          <p15:clr>
            <a:srgbClr val="A4A3A4"/>
          </p15:clr>
        </p15:guide>
        <p15:guide id="17" pos="3306" userDrawn="1">
          <p15:clr>
            <a:srgbClr val="A4A3A4"/>
          </p15:clr>
        </p15:guide>
        <p15:guide id="18" pos="3424" userDrawn="1">
          <p15:clr>
            <a:srgbClr val="A4A3A4"/>
          </p15:clr>
        </p15:guide>
        <p15:guide id="19" pos="3368" userDrawn="1">
          <p15:clr>
            <a:srgbClr val="A4A3A4"/>
          </p15:clr>
        </p15:guide>
        <p15:guide id="20" pos="5525" userDrawn="1">
          <p15:clr>
            <a:srgbClr val="A4A3A4"/>
          </p15:clr>
        </p15:guide>
        <p15:guide id="22" orient="horz" pos="706" userDrawn="1">
          <p15:clr>
            <a:srgbClr val="A4A3A4"/>
          </p15:clr>
        </p15:guide>
        <p15:guide id="23" orient="horz" pos="378" userDrawn="1">
          <p15:clr>
            <a:srgbClr val="A4A3A4"/>
          </p15:clr>
        </p15:guide>
        <p15:guide id="24" orient="horz" pos="612" userDrawn="1">
          <p15:clr>
            <a:srgbClr val="A4A3A4"/>
          </p15:clr>
        </p15:guide>
        <p15:guide id="25" orient="horz" pos="492" userDrawn="1">
          <p15:clr>
            <a:srgbClr val="A4A3A4"/>
          </p15:clr>
        </p15:guide>
        <p15:guide id="26" orient="horz" pos="4558" userDrawn="1">
          <p15:clr>
            <a:srgbClr val="A4A3A4"/>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5"/>
            </p:custDataLst>
            <p:extLst>
              <p:ext uri="{D42A27DB-BD31-4B8C-83A1-F6EECF244321}">
                <p14:modId xmlns:p14="http://schemas.microsoft.com/office/powerpoint/2010/main" val="295203225"/>
              </p:ext>
            </p:extLst>
          </p:nvPr>
        </p:nvGraphicFramePr>
        <p:xfrm>
          <a:off x="1859" y="1757"/>
          <a:ext cx="1856" cy="1750"/>
        </p:xfrm>
        <a:graphic>
          <a:graphicData uri="http://schemas.openxmlformats.org/presentationml/2006/ole">
            <mc:AlternateContent xmlns:mc="http://schemas.openxmlformats.org/markup-compatibility/2006">
              <mc:Choice xmlns:v="urn:schemas-microsoft-com:vml" Requires="v">
                <p:oleObj spid="_x0000_s13378" name="think-cell Slide" r:id="rId6" imgW="360" imgH="360" progId="">
                  <p:embed/>
                </p:oleObj>
              </mc:Choice>
              <mc:Fallback>
                <p:oleObj name="think-cell Slide" r:id="rId6" imgW="360" imgH="360" progId="">
                  <p:embed/>
                  <p:pic>
                    <p:nvPicPr>
                      <p:cNvPr id="0" name="Picture 5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59" y="1757"/>
                        <a:ext cx="1856" cy="1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433388" y="359511"/>
            <a:ext cx="9823450" cy="762967"/>
          </a:xfrm>
          <a:prstGeom prst="rect">
            <a:avLst/>
          </a:prstGeom>
        </p:spPr>
        <p:txBody>
          <a:bodyPr vert="horz" lIns="0" tIns="0" rIns="0" bIns="0" rtlCol="0" anchor="t" anchorCtr="0">
            <a:noAutofit/>
          </a:bodyPr>
          <a:lstStyle/>
          <a:p>
            <a:r>
              <a:rPr lang="en-US" noProof="0" dirty="0"/>
              <a:t>Click to edit Master title style</a:t>
            </a:r>
            <a:br>
              <a:rPr lang="en-US" noProof="0" dirty="0"/>
            </a:br>
            <a:endParaRPr lang="en-US" noProof="0" dirty="0"/>
          </a:p>
        </p:txBody>
      </p:sp>
      <p:sp>
        <p:nvSpPr>
          <p:cNvPr id="15" name="TextBox 14"/>
          <p:cNvSpPr txBox="1"/>
          <p:nvPr userDrawn="1"/>
        </p:nvSpPr>
        <p:spPr>
          <a:xfrm>
            <a:off x="5441859" y="7139694"/>
            <a:ext cx="4294054" cy="216726"/>
          </a:xfrm>
          <a:prstGeom prst="rect">
            <a:avLst/>
          </a:prstGeom>
          <a:noFill/>
        </p:spPr>
        <p:txBody>
          <a:bodyPr wrap="square" lIns="0" tIns="0" rIns="0" bIns="0" rtlCol="0">
            <a:noAutofit/>
          </a:bodyPr>
          <a:lstStyle/>
          <a:p>
            <a:pPr marL="0" indent="0" algn="r">
              <a:spcBef>
                <a:spcPts val="0"/>
              </a:spcBef>
              <a:buSzPct val="100000"/>
              <a:buFont typeface="Arial"/>
              <a:buNone/>
            </a:pPr>
            <a:r>
              <a:rPr lang="en-US" sz="704" noProof="0" dirty="0">
                <a:solidFill>
                  <a:schemeClr val="bg1"/>
                </a:solidFill>
              </a:rPr>
              <a:t>Presentation title</a:t>
            </a:r>
            <a:br>
              <a:rPr lang="en-US" sz="704" noProof="0" dirty="0">
                <a:solidFill>
                  <a:schemeClr val="bg1"/>
                </a:solidFill>
              </a:rPr>
            </a:br>
            <a:r>
              <a:rPr lang="en-US" sz="704" noProof="0" dirty="0">
                <a:solidFill>
                  <a:schemeClr val="bg1"/>
                </a:solidFill>
              </a:rPr>
              <a:t>[To edit, click View &gt; Slide Master &gt; Slide Master]</a:t>
            </a:r>
          </a:p>
        </p:txBody>
      </p:sp>
      <p:sp>
        <p:nvSpPr>
          <p:cNvPr id="18" name="TextBox 17"/>
          <p:cNvSpPr txBox="1"/>
          <p:nvPr userDrawn="1"/>
        </p:nvSpPr>
        <p:spPr>
          <a:xfrm>
            <a:off x="433388" y="7139694"/>
            <a:ext cx="4696232" cy="216726"/>
          </a:xfrm>
          <a:prstGeom prst="rect">
            <a:avLst/>
          </a:prstGeom>
          <a:noFill/>
        </p:spPr>
        <p:txBody>
          <a:bodyPr wrap="square" lIns="0" tIns="0" rIns="0" bIns="0" rtlCol="0">
            <a:noAutofit/>
          </a:bodyPr>
          <a:lstStyle/>
          <a:p>
            <a:pPr marL="0" indent="0">
              <a:spcBef>
                <a:spcPts val="650"/>
              </a:spcBef>
              <a:buSzPct val="100000"/>
              <a:buFont typeface="Arial"/>
              <a:buNone/>
            </a:pPr>
            <a:r>
              <a:rPr lang="ru-RU" sz="704" noProof="0" dirty="0" smtClean="0">
                <a:solidFill>
                  <a:schemeClr val="bg1"/>
                </a:solidFill>
              </a:rPr>
              <a:t>© 2017 </a:t>
            </a:r>
            <a:r>
              <a:rPr lang="ru-RU" sz="704" noProof="0" dirty="0" err="1" smtClean="0">
                <a:solidFill>
                  <a:schemeClr val="bg1"/>
                </a:solidFill>
              </a:rPr>
              <a:t>ПрАТ</a:t>
            </a:r>
            <a:r>
              <a:rPr lang="ru-RU" sz="704" noProof="0" dirty="0" smtClean="0">
                <a:solidFill>
                  <a:schemeClr val="bg1"/>
                </a:solidFill>
              </a:rPr>
              <a:t> «</a:t>
            </a:r>
            <a:r>
              <a:rPr lang="ru-RU" sz="704" noProof="0" dirty="0" err="1" smtClean="0">
                <a:solidFill>
                  <a:schemeClr val="bg1"/>
                </a:solidFill>
              </a:rPr>
              <a:t>Делойт</a:t>
            </a:r>
            <a:r>
              <a:rPr lang="ru-RU" sz="704" noProof="0" dirty="0" smtClean="0">
                <a:solidFill>
                  <a:schemeClr val="bg1"/>
                </a:solidFill>
              </a:rPr>
              <a:t> </a:t>
            </a:r>
            <a:r>
              <a:rPr lang="ru-RU" sz="704" noProof="0" dirty="0" err="1" smtClean="0">
                <a:solidFill>
                  <a:schemeClr val="bg1"/>
                </a:solidFill>
              </a:rPr>
              <a:t>енд</a:t>
            </a:r>
            <a:r>
              <a:rPr lang="ru-RU" sz="704" noProof="0" dirty="0" smtClean="0">
                <a:solidFill>
                  <a:schemeClr val="bg1"/>
                </a:solidFill>
              </a:rPr>
              <a:t> Туш ЮСК»</a:t>
            </a:r>
            <a:endParaRPr lang="fr-FR" sz="704" noProof="0" dirty="0" smtClean="0">
              <a:solidFill>
                <a:schemeClr val="bg1"/>
              </a:solidFill>
            </a:endParaRPr>
          </a:p>
        </p:txBody>
      </p:sp>
      <p:sp>
        <p:nvSpPr>
          <p:cNvPr id="19" name="Text Placeholder 18"/>
          <p:cNvSpPr>
            <a:spLocks noGrp="1"/>
          </p:cNvSpPr>
          <p:nvPr>
            <p:ph type="body" idx="1"/>
          </p:nvPr>
        </p:nvSpPr>
        <p:spPr>
          <a:xfrm>
            <a:off x="442913" y="1883298"/>
            <a:ext cx="9813925" cy="5199026"/>
          </a:xfrm>
          <a:prstGeom prst="rect">
            <a:avLst/>
          </a:prstGeom>
        </p:spPr>
        <p:txBody>
          <a:bodyPr vert="horz" lIns="0" tIns="0" rIns="0" bIns="0" rtlCol="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3" name="TextBox 2"/>
          <p:cNvSpPr txBox="1"/>
          <p:nvPr userDrawn="1"/>
        </p:nvSpPr>
        <p:spPr>
          <a:xfrm>
            <a:off x="9986759" y="7138988"/>
            <a:ext cx="270079" cy="108363"/>
          </a:xfrm>
          <a:prstGeom prst="rect">
            <a:avLst/>
          </a:prstGeom>
          <a:noFill/>
        </p:spPr>
        <p:txBody>
          <a:bodyPr wrap="square" lIns="0" tIns="0" rIns="0" bIns="0" rtlCol="0">
            <a:noAutofit/>
          </a:bodyPr>
          <a:lstStyle/>
          <a:p>
            <a:pPr marL="0" indent="0" algn="r">
              <a:spcBef>
                <a:spcPts val="650"/>
              </a:spcBef>
              <a:buSzPct val="100000"/>
              <a:buFont typeface="Arial"/>
              <a:buNone/>
            </a:pPr>
            <a:fld id="{C58DF478-B544-4ED8-9ED4-6A2648E2D233}" type="slidenum">
              <a:rPr lang="en-US" sz="704" noProof="0" smtClean="0">
                <a:solidFill>
                  <a:schemeClr val="bg1"/>
                </a:solidFill>
              </a:rPr>
              <a:pPr marL="0" indent="0" algn="r">
                <a:spcBef>
                  <a:spcPts val="650"/>
                </a:spcBef>
                <a:buSzPct val="100000"/>
                <a:buFont typeface="Arial"/>
                <a:buNone/>
              </a:pPr>
              <a:t>‹#›</a:t>
            </a:fld>
            <a:endParaRPr lang="en-US" sz="704" noProof="0" dirty="0">
              <a:solidFill>
                <a:schemeClr val="bg1"/>
              </a:solidFill>
            </a:endParaRPr>
          </a:p>
        </p:txBody>
      </p:sp>
    </p:spTree>
    <p:extLst>
      <p:ext uri="{BB962C8B-B14F-4D97-AF65-F5344CB8AC3E}">
        <p14:creationId xmlns:p14="http://schemas.microsoft.com/office/powerpoint/2010/main" val="3573266651"/>
      </p:ext>
    </p:extLst>
  </p:cSld>
  <p:clrMap bg1="lt1" tx1="dk1" bg2="lt2" tx2="dk2" accent1="accent1" accent2="accent2" accent3="accent3" accent4="accent4" accent5="accent5" accent6="accent6" hlink="hlink" folHlink="folHlink"/>
  <p:sldLayoutIdLst>
    <p:sldLayoutId id="2147483837" r:id="rId1"/>
    <p:sldLayoutId id="2147483838" r:id="rId2"/>
  </p:sldLayoutIdLst>
  <p:transition>
    <p:fade/>
  </p:transition>
  <p:hf hdr="0" dt="0"/>
  <p:txStyles>
    <p:titleStyle>
      <a:lvl1pPr algn="l" defTabSz="990571" rtl="0" eaLnBrk="1" latinLnBrk="0" hangingPunct="1">
        <a:spcBef>
          <a:spcPct val="0"/>
        </a:spcBef>
        <a:buNone/>
        <a:defRPr sz="2000" kern="1200">
          <a:solidFill>
            <a:schemeClr val="tx1"/>
          </a:solidFill>
          <a:latin typeface="+mj-lt"/>
          <a:ea typeface="+mj-ea"/>
          <a:cs typeface="+mj-cs"/>
        </a:defRPr>
      </a:lvl1pPr>
    </p:titleStyle>
    <p:bodyStyle>
      <a:lvl1pPr marL="0" indent="0" algn="l" defTabSz="990571" rtl="0" eaLnBrk="1" latinLnBrk="0" hangingPunct="1">
        <a:spcBef>
          <a:spcPts val="0"/>
        </a:spcBef>
        <a:spcAft>
          <a:spcPts val="600"/>
        </a:spcAft>
        <a:buSzPct val="100000"/>
        <a:buFont typeface="Arial" panose="020B0604020202020204" pitchFamily="34" charset="0"/>
        <a:buNone/>
        <a:defRPr sz="1000" b="0" kern="1200">
          <a:solidFill>
            <a:schemeClr val="tx1"/>
          </a:solidFill>
          <a:latin typeface="+mn-lt"/>
          <a:ea typeface="+mn-ea"/>
          <a:cs typeface="+mn-cs"/>
        </a:defRPr>
      </a:lvl1pPr>
      <a:lvl2pPr marL="0" indent="0" algn="l" defTabSz="990571" rtl="0" eaLnBrk="1" latinLnBrk="0" hangingPunct="1">
        <a:spcBef>
          <a:spcPts val="0"/>
        </a:spcBef>
        <a:spcAft>
          <a:spcPts val="600"/>
        </a:spcAft>
        <a:buClrTx/>
        <a:buSzPct val="100000"/>
        <a:buFont typeface="Arial"/>
        <a:buNone/>
        <a:defRPr lang="en-US" sz="1000" b="1" kern="1200" dirty="0" smtClean="0">
          <a:solidFill>
            <a:schemeClr val="tx1"/>
          </a:solidFill>
          <a:latin typeface="+mn-lt"/>
          <a:ea typeface="+mn-ea"/>
          <a:cs typeface="+mn-cs"/>
        </a:defRPr>
      </a:lvl2pPr>
      <a:lvl3pPr marL="180000" indent="-180000" algn="l" defTabSz="990571" rtl="0" eaLnBrk="1" latinLnBrk="0" hangingPunct="1">
        <a:spcBef>
          <a:spcPts val="0"/>
        </a:spcBef>
        <a:spcAft>
          <a:spcPts val="600"/>
        </a:spcAft>
        <a:buClrTx/>
        <a:buSzPct val="100000"/>
        <a:buFont typeface="Arial" panose="020B0604020202020204" pitchFamily="34" charset="0"/>
        <a:buChar char="•"/>
        <a:defRPr lang="en-US" sz="1000" kern="1200" dirty="0" smtClean="0">
          <a:solidFill>
            <a:schemeClr val="tx1"/>
          </a:solidFill>
          <a:latin typeface="+mn-lt"/>
          <a:ea typeface="+mn-ea"/>
          <a:cs typeface="+mn-cs"/>
        </a:defRPr>
      </a:lvl3pPr>
      <a:lvl4pPr marL="360000" indent="-180000" algn="l" defTabSz="990571" rtl="0" eaLnBrk="1" latinLnBrk="0" hangingPunct="1">
        <a:spcBef>
          <a:spcPts val="0"/>
        </a:spcBef>
        <a:spcAft>
          <a:spcPts val="600"/>
        </a:spcAft>
        <a:buClrTx/>
        <a:buSzPct val="100000"/>
        <a:buFont typeface="Verdana" panose="020B0604030504040204" pitchFamily="34" charset="0"/>
        <a:buChar char="−"/>
        <a:defRPr lang="en-US" sz="1000" kern="1200" baseline="0" dirty="0" smtClean="0">
          <a:solidFill>
            <a:schemeClr val="tx1"/>
          </a:solidFill>
          <a:latin typeface="+mn-lt"/>
          <a:ea typeface="+mn-ea"/>
          <a:cs typeface="+mn-cs"/>
        </a:defRPr>
      </a:lvl4pPr>
      <a:lvl5pPr marL="540000" indent="-180000" algn="l" defTabSz="865030" rtl="0" eaLnBrk="1" latinLnBrk="0" hangingPunct="1">
        <a:spcBef>
          <a:spcPts val="0"/>
        </a:spcBef>
        <a:spcAft>
          <a:spcPts val="600"/>
        </a:spcAft>
        <a:buClrTx/>
        <a:buSzPct val="100000"/>
        <a:buFont typeface="Arial" panose="020B0604020202020204" pitchFamily="34" charset="0"/>
        <a:buChar char="•"/>
        <a:tabLst/>
        <a:defRPr lang="en-US" sz="1000" kern="1200" baseline="0" dirty="0" smtClean="0">
          <a:solidFill>
            <a:schemeClr val="tx1"/>
          </a:solidFill>
          <a:latin typeface="+mn-lt"/>
          <a:ea typeface="+mn-ea"/>
          <a:cs typeface="+mn-cs"/>
        </a:defRPr>
      </a:lvl5pPr>
      <a:lvl6pPr marL="577182" indent="-191094" algn="l" defTabSz="990571" rtl="0" eaLnBrk="1" latinLnBrk="0" hangingPunct="1">
        <a:spcBef>
          <a:spcPts val="0"/>
        </a:spcBef>
        <a:spcAft>
          <a:spcPts val="1083"/>
        </a:spcAft>
        <a:buFont typeface="Verdana" panose="020B0604030504040204" pitchFamily="34" charset="0"/>
        <a:buChar char="−"/>
        <a:defRPr sz="1300" kern="1200" baseline="0">
          <a:solidFill>
            <a:schemeClr val="tx1"/>
          </a:solidFill>
          <a:latin typeface="+mn-lt"/>
          <a:ea typeface="+mn-ea"/>
          <a:cs typeface="+mn-cs"/>
        </a:defRPr>
      </a:lvl6pPr>
      <a:lvl7pPr marL="577182" indent="-191094" algn="l" defTabSz="990571" rtl="0" eaLnBrk="1" latinLnBrk="0" hangingPunct="1">
        <a:spcBef>
          <a:spcPts val="0"/>
        </a:spcBef>
        <a:spcAft>
          <a:spcPts val="1083"/>
        </a:spcAft>
        <a:buFont typeface="Verdana" panose="020B0604030504040204" pitchFamily="34" charset="0"/>
        <a:buChar char="−"/>
        <a:defRPr sz="1300" kern="1200">
          <a:solidFill>
            <a:schemeClr val="tx1"/>
          </a:solidFill>
          <a:latin typeface="+mn-lt"/>
          <a:ea typeface="+mn-ea"/>
          <a:cs typeface="+mn-cs"/>
        </a:defRPr>
      </a:lvl7pPr>
      <a:lvl8pPr marL="577182" indent="-191094" algn="l" defTabSz="990571" rtl="0" eaLnBrk="1" latinLnBrk="0" hangingPunct="1">
        <a:spcBef>
          <a:spcPts val="0"/>
        </a:spcBef>
        <a:spcAft>
          <a:spcPts val="1083"/>
        </a:spcAft>
        <a:buFont typeface="Verdana" panose="020B0604030504040204" pitchFamily="34" charset="0"/>
        <a:buChar char="−"/>
        <a:defRPr sz="1300" kern="1200" baseline="0">
          <a:solidFill>
            <a:schemeClr val="tx1"/>
          </a:solidFill>
          <a:latin typeface="+mn-lt"/>
          <a:ea typeface="+mn-ea"/>
          <a:cs typeface="+mn-cs"/>
        </a:defRPr>
      </a:lvl8pPr>
      <a:lvl9pPr marL="577182" indent="-191094" algn="l" defTabSz="990571" rtl="0" eaLnBrk="1" latinLnBrk="0" hangingPunct="1">
        <a:spcBef>
          <a:spcPts val="0"/>
        </a:spcBef>
        <a:spcAft>
          <a:spcPts val="1083"/>
        </a:spcAft>
        <a:buFont typeface="Verdana" panose="020B0604030504040204" pitchFamily="34" charset="0"/>
        <a:buChar char="−"/>
        <a:defRPr sz="1300" kern="1200" baseline="0">
          <a:solidFill>
            <a:schemeClr val="tx1"/>
          </a:solidFill>
          <a:latin typeface="+mn-lt"/>
          <a:ea typeface="+mn-ea"/>
          <a:cs typeface="+mn-cs"/>
        </a:defRPr>
      </a:lvl9pPr>
    </p:bodyStyle>
    <p:otherStyle>
      <a:defPPr>
        <a:defRPr lang="en-US"/>
      </a:defPPr>
      <a:lvl1pPr marL="0" algn="l" defTabSz="990571" rtl="0" eaLnBrk="1" latinLnBrk="0" hangingPunct="1">
        <a:defRPr sz="1950" kern="1200">
          <a:solidFill>
            <a:schemeClr val="tx1"/>
          </a:solidFill>
          <a:latin typeface="+mn-lt"/>
          <a:ea typeface="+mn-ea"/>
          <a:cs typeface="+mn-cs"/>
        </a:defRPr>
      </a:lvl1pPr>
      <a:lvl2pPr marL="495286" algn="l" defTabSz="990571" rtl="0" eaLnBrk="1" latinLnBrk="0" hangingPunct="1">
        <a:defRPr sz="1950" kern="1200">
          <a:solidFill>
            <a:schemeClr val="tx1"/>
          </a:solidFill>
          <a:latin typeface="+mn-lt"/>
          <a:ea typeface="+mn-ea"/>
          <a:cs typeface="+mn-cs"/>
        </a:defRPr>
      </a:lvl2pPr>
      <a:lvl3pPr marL="990571" algn="l" defTabSz="990571" rtl="0" eaLnBrk="1" latinLnBrk="0" hangingPunct="1">
        <a:defRPr sz="1950" kern="1200">
          <a:solidFill>
            <a:schemeClr val="tx1"/>
          </a:solidFill>
          <a:latin typeface="+mn-lt"/>
          <a:ea typeface="+mn-ea"/>
          <a:cs typeface="+mn-cs"/>
        </a:defRPr>
      </a:lvl3pPr>
      <a:lvl4pPr marL="1485856" algn="l" defTabSz="990571" rtl="0" eaLnBrk="1" latinLnBrk="0" hangingPunct="1">
        <a:defRPr sz="1950" kern="1200">
          <a:solidFill>
            <a:schemeClr val="tx1"/>
          </a:solidFill>
          <a:latin typeface="+mn-lt"/>
          <a:ea typeface="+mn-ea"/>
          <a:cs typeface="+mn-cs"/>
        </a:defRPr>
      </a:lvl4pPr>
      <a:lvl5pPr marL="1981140" algn="l" defTabSz="990571" rtl="0" eaLnBrk="1" latinLnBrk="0" hangingPunct="1">
        <a:defRPr sz="1950" kern="1200">
          <a:solidFill>
            <a:schemeClr val="tx1"/>
          </a:solidFill>
          <a:latin typeface="+mn-lt"/>
          <a:ea typeface="+mn-ea"/>
          <a:cs typeface="+mn-cs"/>
        </a:defRPr>
      </a:lvl5pPr>
      <a:lvl6pPr marL="2476426" algn="l" defTabSz="990571" rtl="0" eaLnBrk="1" latinLnBrk="0" hangingPunct="1">
        <a:defRPr sz="1950" kern="1200">
          <a:solidFill>
            <a:schemeClr val="tx1"/>
          </a:solidFill>
          <a:latin typeface="+mn-lt"/>
          <a:ea typeface="+mn-ea"/>
          <a:cs typeface="+mn-cs"/>
        </a:defRPr>
      </a:lvl6pPr>
      <a:lvl7pPr marL="2971711" algn="l" defTabSz="990571" rtl="0" eaLnBrk="1" latinLnBrk="0" hangingPunct="1">
        <a:defRPr sz="1950" kern="1200">
          <a:solidFill>
            <a:schemeClr val="tx1"/>
          </a:solidFill>
          <a:latin typeface="+mn-lt"/>
          <a:ea typeface="+mn-ea"/>
          <a:cs typeface="+mn-cs"/>
        </a:defRPr>
      </a:lvl7pPr>
      <a:lvl8pPr marL="3466995" algn="l" defTabSz="990571" rtl="0" eaLnBrk="1" latinLnBrk="0" hangingPunct="1">
        <a:defRPr sz="1950" kern="1200">
          <a:solidFill>
            <a:schemeClr val="tx1"/>
          </a:solidFill>
          <a:latin typeface="+mn-lt"/>
          <a:ea typeface="+mn-ea"/>
          <a:cs typeface="+mn-cs"/>
        </a:defRPr>
      </a:lvl8pPr>
      <a:lvl9pPr marL="3962281" algn="l" defTabSz="990571" rtl="0" eaLnBrk="1" latinLnBrk="0" hangingPunct="1">
        <a:defRPr sz="19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4474">
          <p15:clr>
            <a:srgbClr val="A4A3A4"/>
          </p15:clr>
        </p15:guide>
        <p15:guide id="2" orient="horz" pos="2381">
          <p15:clr>
            <a:srgbClr val="A4A3A4"/>
          </p15:clr>
        </p15:guide>
        <p15:guide id="3" orient="horz" pos="4431">
          <p15:clr>
            <a:srgbClr val="A4A3A4"/>
          </p15:clr>
        </p15:guide>
        <p15:guide id="4" pos="273">
          <p15:clr>
            <a:srgbClr val="A4A3A4"/>
          </p15:clr>
        </p15:guide>
        <p15:guide id="5" pos="6461">
          <p15:clr>
            <a:srgbClr val="A4A3A4"/>
          </p15:clr>
        </p15:guide>
        <p15:guide id="6" orient="horz" pos="1180">
          <p15:clr>
            <a:srgbClr val="A4A3A4"/>
          </p15:clr>
        </p15:guide>
        <p15:guide id="7" orient="horz" pos="220">
          <p15:clr>
            <a:srgbClr val="A4A3A4"/>
          </p15:clr>
        </p15:guide>
        <p15:guide id="8" orient="horz" pos="4497">
          <p15:clr>
            <a:srgbClr val="A4A3A4"/>
          </p15:clr>
        </p15:guide>
        <p15:guide id="9" pos="4361">
          <p15:clr>
            <a:srgbClr val="A4A3A4"/>
          </p15:clr>
        </p15:guide>
        <p15:guide id="10" orient="horz" pos="260">
          <p15:clr>
            <a:srgbClr val="A4A3A4"/>
          </p15:clr>
        </p15:guide>
        <p15:guide id="11" pos="1210">
          <p15:clr>
            <a:srgbClr val="A4A3A4"/>
          </p15:clr>
        </p15:guide>
        <p15:guide id="12" pos="1323">
          <p15:clr>
            <a:srgbClr val="A4A3A4"/>
          </p15:clr>
        </p15:guide>
        <p15:guide id="13" pos="2260">
          <p15:clr>
            <a:srgbClr val="A4A3A4"/>
          </p15:clr>
        </p15:guide>
        <p15:guide id="14" pos="2373">
          <p15:clr>
            <a:srgbClr val="A4A3A4"/>
          </p15:clr>
        </p15:guide>
        <p15:guide id="15" pos="5410">
          <p15:clr>
            <a:srgbClr val="A4A3A4"/>
          </p15:clr>
        </p15:guide>
        <p15:guide id="16" pos="3306">
          <p15:clr>
            <a:srgbClr val="A4A3A4"/>
          </p15:clr>
        </p15:guide>
        <p15:guide id="17" pos="3424">
          <p15:clr>
            <a:srgbClr val="A4A3A4"/>
          </p15:clr>
        </p15:guide>
        <p15:guide id="18" pos="3368">
          <p15:clr>
            <a:srgbClr val="A4A3A4"/>
          </p15:clr>
        </p15:guide>
        <p15:guide id="19" pos="5525">
          <p15:clr>
            <a:srgbClr val="A4A3A4"/>
          </p15:clr>
        </p15:guide>
        <p15:guide id="20" orient="horz" pos="706">
          <p15:clr>
            <a:srgbClr val="A4A3A4"/>
          </p15:clr>
        </p15:guide>
        <p15:guide id="21" orient="horz" pos="378">
          <p15:clr>
            <a:srgbClr val="A4A3A4"/>
          </p15:clr>
        </p15:guide>
        <p15:guide id="22" orient="horz" pos="612">
          <p15:clr>
            <a:srgbClr val="A4A3A4"/>
          </p15:clr>
        </p15:guide>
        <p15:guide id="23" orient="horz" pos="492">
          <p15:clr>
            <a:srgbClr val="A4A3A4"/>
          </p15:clr>
        </p15:guide>
        <p15:guide id="24" orient="horz" pos="4558">
          <p15:clr>
            <a:srgbClr val="A4A3A4"/>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4"/>
            </p:custDataLst>
            <p:extLst>
              <p:ext uri="{D42A27DB-BD31-4B8C-83A1-F6EECF244321}">
                <p14:modId xmlns:p14="http://schemas.microsoft.com/office/powerpoint/2010/main" val="1054793391"/>
              </p:ext>
            </p:extLst>
          </p:nvPr>
        </p:nvGraphicFramePr>
        <p:xfrm>
          <a:off x="1859" y="1757"/>
          <a:ext cx="1856" cy="1750"/>
        </p:xfrm>
        <a:graphic>
          <a:graphicData uri="http://schemas.openxmlformats.org/presentationml/2006/ole">
            <mc:AlternateContent xmlns:mc="http://schemas.openxmlformats.org/markup-compatibility/2006">
              <mc:Choice xmlns:v="urn:schemas-microsoft-com:vml" Requires="v">
                <p:oleObj spid="_x0000_s12371" name="think-cell Slide" r:id="rId5" imgW="360" imgH="360" progId="">
                  <p:embed/>
                </p:oleObj>
              </mc:Choice>
              <mc:Fallback>
                <p:oleObj name="think-cell Slide" r:id="rId5" imgW="360" imgH="360" progId="">
                  <p:embed/>
                  <p:pic>
                    <p:nvPicPr>
                      <p:cNvPr id="0" name="Picture 6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59" y="1757"/>
                        <a:ext cx="1856" cy="1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TextBox 17"/>
          <p:cNvSpPr txBox="1"/>
          <p:nvPr userDrawn="1"/>
        </p:nvSpPr>
        <p:spPr>
          <a:xfrm>
            <a:off x="433388" y="4381877"/>
            <a:ext cx="6489700" cy="2872998"/>
          </a:xfrm>
          <a:prstGeom prst="rect">
            <a:avLst/>
          </a:prstGeom>
          <a:noFill/>
        </p:spPr>
        <p:txBody>
          <a:bodyPr wrap="square" lIns="0" tIns="0" rIns="0" bIns="0" rtlCol="0" anchor="b">
            <a:noAutofit/>
          </a:bodyPr>
          <a:lstStyle/>
          <a:p>
            <a:pPr marL="0" lvl="0" algn="l" defTabSz="787481" rtl="0" eaLnBrk="1" latinLnBrk="0" hangingPunct="1">
              <a:spcBef>
                <a:spcPts val="600"/>
              </a:spcBef>
              <a:spcAft>
                <a:spcPts val="0"/>
              </a:spcAft>
            </a:pPr>
            <a:r>
              <a:rPr lang="uk-UA" sz="1100" b="1" kern="1200" noProof="0" dirty="0" smtClean="0">
                <a:solidFill>
                  <a:schemeClr val="tx1"/>
                </a:solidFill>
                <a:latin typeface="+mn-lt"/>
                <a:ea typeface="+mn-ea"/>
                <a:cs typeface="+mn-cs"/>
              </a:rPr>
              <a:t>deloitte.ua</a:t>
            </a:r>
          </a:p>
          <a:p>
            <a:pPr lvl="0">
              <a:spcBef>
                <a:spcPts val="600"/>
              </a:spcBef>
              <a:spcAft>
                <a:spcPts val="0"/>
              </a:spcAft>
            </a:pPr>
            <a:r>
              <a:rPr lang="uk-UA" sz="700" b="1" noProof="0" dirty="0" smtClean="0"/>
              <a:t>Про «</a:t>
            </a:r>
            <a:r>
              <a:rPr lang="uk-UA" sz="700" b="1" noProof="0" dirty="0" err="1" smtClean="0"/>
              <a:t>Делойт</a:t>
            </a:r>
            <a:r>
              <a:rPr lang="uk-UA" sz="700" b="1" noProof="0" dirty="0" smtClean="0"/>
              <a:t>»</a:t>
            </a:r>
          </a:p>
          <a:p>
            <a:pPr lvl="0">
              <a:spcBef>
                <a:spcPts val="600"/>
              </a:spcBef>
              <a:spcAft>
                <a:spcPts val="0"/>
              </a:spcAft>
            </a:pPr>
            <a:r>
              <a:rPr lang="uk-UA" sz="700" b="0" noProof="0" dirty="0" smtClean="0"/>
              <a:t>Назва «</a:t>
            </a:r>
            <a:r>
              <a:rPr lang="uk-UA" sz="700" b="0" noProof="0" dirty="0" err="1" smtClean="0"/>
              <a:t>Делойт</a:t>
            </a:r>
            <a:r>
              <a:rPr lang="uk-UA" sz="700" b="0" noProof="0" dirty="0" smtClean="0"/>
              <a:t>» стосується однієї чи кількох юридичних осіб: «</a:t>
            </a:r>
            <a:r>
              <a:rPr lang="uk-UA" sz="700" b="0" noProof="0" dirty="0" err="1" smtClean="0"/>
              <a:t>Делойт</a:t>
            </a:r>
            <a:r>
              <a:rPr lang="uk-UA" sz="700" b="0" noProof="0" dirty="0" smtClean="0"/>
              <a:t> Туш </a:t>
            </a:r>
            <a:r>
              <a:rPr lang="uk-UA" sz="700" b="0" noProof="0" dirty="0" err="1" smtClean="0"/>
              <a:t>Томацу</a:t>
            </a:r>
            <a:r>
              <a:rPr lang="uk-UA" sz="700" b="0" noProof="0" dirty="0" smtClean="0"/>
              <a:t> </a:t>
            </a:r>
            <a:r>
              <a:rPr lang="uk-UA" sz="700" b="0" noProof="0" dirty="0" err="1" smtClean="0"/>
              <a:t>Лімітед</a:t>
            </a:r>
            <a:r>
              <a:rPr lang="uk-UA" sz="700" b="0" noProof="0" dirty="0" smtClean="0"/>
              <a:t>», приватної компанії з відповідальністю учасників в гарантованих ними межах, зареєстрованої за законодавством Великобританії (далі – «ДТТЛ»), мережі фірм-учасників ДТТЛ та пов’язаних з ними осіб.  ДТТЛ і кожна з її фірм-учасників є самостійними та незалежними юридичними особами. ДТТЛ (також іменується як «</a:t>
            </a:r>
            <a:r>
              <a:rPr lang="uk-UA" sz="700" b="0" noProof="0" dirty="0" err="1" smtClean="0"/>
              <a:t>Делойт</a:t>
            </a:r>
            <a:r>
              <a:rPr lang="uk-UA" sz="700" b="0" noProof="0" dirty="0" smtClean="0"/>
              <a:t> </a:t>
            </a:r>
            <a:r>
              <a:rPr lang="uk-UA" sz="700" b="0" noProof="0" dirty="0" err="1" smtClean="0"/>
              <a:t>Глобал</a:t>
            </a:r>
            <a:r>
              <a:rPr lang="uk-UA" sz="700" b="0" noProof="0" dirty="0" smtClean="0"/>
              <a:t>») не надає послуги клієнтам.  Докладну інформацію про ДТТЛ та її фірми-учасники розміщено за посиланням: www.deloitte.com/about.</a:t>
            </a:r>
          </a:p>
          <a:p>
            <a:pPr lvl="0">
              <a:spcBef>
                <a:spcPts val="600"/>
              </a:spcBef>
              <a:spcAft>
                <a:spcPts val="0"/>
              </a:spcAft>
            </a:pPr>
            <a:r>
              <a:rPr lang="uk-UA" sz="700" b="0" noProof="0" dirty="0" smtClean="0"/>
              <a:t>«</a:t>
            </a:r>
            <a:r>
              <a:rPr lang="uk-UA" sz="700" b="0" noProof="0" dirty="0" err="1" smtClean="0"/>
              <a:t>Делойт</a:t>
            </a:r>
            <a:r>
              <a:rPr lang="uk-UA" sz="700" b="0" noProof="0" dirty="0" smtClean="0"/>
              <a:t>» надає послуги у сфері аудиту, консалтингу, фінансового консультування, управління ризиками, оподаткування та супутні послуги клієнтам державного і приватного сектору, що здійснюють свою діяльність у різних галузях економіки. До числа клієнтів «</a:t>
            </a:r>
            <a:r>
              <a:rPr lang="uk-UA" sz="700" b="0" noProof="0" dirty="0" err="1" smtClean="0"/>
              <a:t>Делойт</a:t>
            </a:r>
            <a:r>
              <a:rPr lang="uk-UA" sz="700" b="0" noProof="0" dirty="0" smtClean="0"/>
              <a:t>» входять близько чотирьохсот з п'ятисот найбільших компаній світу за щорічним рейтингом журналу «</a:t>
            </a:r>
            <a:r>
              <a:rPr lang="uk-UA" sz="700" b="0" noProof="0" dirty="0" err="1" smtClean="0"/>
              <a:t>Fortune</a:t>
            </a:r>
            <a:r>
              <a:rPr lang="uk-UA" sz="700" b="0" noProof="0" dirty="0" smtClean="0"/>
              <a:t>». Наявність глобальної мережі фірм-учасників, що охоплює понад 150 країн світу, дозволяє «</a:t>
            </a:r>
            <a:r>
              <a:rPr lang="uk-UA" sz="700" b="0" noProof="0" dirty="0" err="1" smtClean="0"/>
              <a:t>Делойт</a:t>
            </a:r>
            <a:r>
              <a:rPr lang="uk-UA" sz="700" b="0" noProof="0" dirty="0" smtClean="0"/>
              <a:t>» надавати клієнтам можливості світового класу та високоякісні послуги, пропонуючи необхідні рішення найскладніших бізнес-завдань. Понад 244 000 фахівців «</a:t>
            </a:r>
            <a:r>
              <a:rPr lang="uk-UA" sz="700" b="0" noProof="0" dirty="0" err="1" smtClean="0"/>
              <a:t>Делойт</a:t>
            </a:r>
            <a:r>
              <a:rPr lang="uk-UA" sz="700" b="0" noProof="0" dirty="0" smtClean="0"/>
              <a:t>» спрямовують свої професійні зусилля на досягнення результатів, що мають значення.</a:t>
            </a:r>
          </a:p>
          <a:p>
            <a:pPr lvl="0">
              <a:spcBef>
                <a:spcPts val="600"/>
              </a:spcBef>
              <a:spcAft>
                <a:spcPts val="0"/>
              </a:spcAft>
            </a:pPr>
            <a:r>
              <a:rPr lang="uk-UA" sz="700" b="0" noProof="0" dirty="0" smtClean="0"/>
              <a:t>Це повідомлення містить інформацію загального характеру, і ані «</a:t>
            </a:r>
            <a:r>
              <a:rPr lang="uk-UA" sz="700" b="0" noProof="0" dirty="0" err="1" smtClean="0"/>
              <a:t>Делойт</a:t>
            </a:r>
            <a:r>
              <a:rPr lang="uk-UA" sz="700" b="0" noProof="0" dirty="0" smtClean="0"/>
              <a:t> Туш </a:t>
            </a:r>
            <a:r>
              <a:rPr lang="uk-UA" sz="700" b="0" noProof="0" dirty="0" err="1" smtClean="0"/>
              <a:t>Томацу</a:t>
            </a:r>
            <a:r>
              <a:rPr lang="uk-UA" sz="700" b="0" noProof="0" dirty="0" smtClean="0"/>
              <a:t> </a:t>
            </a:r>
            <a:r>
              <a:rPr lang="uk-UA" sz="700" b="0" noProof="0" dirty="0" err="1" smtClean="0"/>
              <a:t>Лімітед</a:t>
            </a:r>
            <a:r>
              <a:rPr lang="uk-UA" sz="700" b="0" noProof="0" dirty="0" smtClean="0"/>
              <a:t>», ані жодна з фірм-учасників  та пов’язаних з ними осіб (надалі разом – «Мережа «</a:t>
            </a:r>
            <a:r>
              <a:rPr lang="uk-UA" sz="700" b="0" noProof="0" dirty="0" err="1" smtClean="0"/>
              <a:t>Делойт</a:t>
            </a:r>
            <a:r>
              <a:rPr lang="uk-UA" sz="700" b="0" noProof="0" dirty="0" smtClean="0"/>
              <a:t>») не надають професійні консультації або послуги за допомогою цього повідомлення. Перш ніж прийняти будь-яке рішення чи вдатися до будь-яких дій, які можуть зашкодити вашому фінансовому становищу або бізнесу, будь ласка, зверніться за консультацією до кваліфікованого фахівця. Жодна юридична особа, яка входить до Мережі «</a:t>
            </a:r>
            <a:r>
              <a:rPr lang="uk-UA" sz="700" b="0" noProof="0" dirty="0" err="1" smtClean="0"/>
              <a:t>Делойт</a:t>
            </a:r>
            <a:r>
              <a:rPr lang="uk-UA" sz="700" b="0" noProof="0" dirty="0" smtClean="0"/>
              <a:t>», не відповідає за будь-які збитки, яких зазнала будь-яка особа, що покладається на це повідомлення.</a:t>
            </a:r>
          </a:p>
          <a:p>
            <a:pPr lvl="0">
              <a:spcBef>
                <a:spcPts val="600"/>
              </a:spcBef>
              <a:spcAft>
                <a:spcPts val="0"/>
              </a:spcAft>
            </a:pPr>
            <a:r>
              <a:rPr lang="uk-UA" sz="700" b="0" noProof="0" dirty="0" smtClean="0"/>
              <a:t>© 2017 ПрАТ «</a:t>
            </a:r>
            <a:r>
              <a:rPr lang="uk-UA" sz="700" b="0" noProof="0" dirty="0" err="1" smtClean="0"/>
              <a:t>Делойт</a:t>
            </a:r>
            <a:r>
              <a:rPr lang="uk-UA" sz="700" b="0" noProof="0" dirty="0" smtClean="0"/>
              <a:t> </a:t>
            </a:r>
            <a:r>
              <a:rPr lang="uk-UA" sz="700" b="0" noProof="0" dirty="0" err="1" smtClean="0"/>
              <a:t>енд</a:t>
            </a:r>
            <a:r>
              <a:rPr lang="uk-UA" sz="700" b="0" noProof="0" dirty="0" smtClean="0"/>
              <a:t> Туш ЮСК». Усі права захищені.</a:t>
            </a:r>
          </a:p>
        </p:txBody>
      </p:sp>
      <p:grpSp>
        <p:nvGrpSpPr>
          <p:cNvPr id="8" name="Group 7"/>
          <p:cNvGrpSpPr>
            <a:grpSpLocks noChangeAspect="1"/>
          </p:cNvGrpSpPr>
          <p:nvPr userDrawn="1"/>
        </p:nvGrpSpPr>
        <p:grpSpPr>
          <a:xfrm>
            <a:off x="445291" y="412983"/>
            <a:ext cx="1872000" cy="349200"/>
            <a:chOff x="398463" y="404813"/>
            <a:chExt cx="1627187" cy="307976"/>
          </a:xfrm>
          <a:solidFill>
            <a:schemeClr val="tx1"/>
          </a:solidFill>
        </p:grpSpPr>
        <p:sp>
          <p:nvSpPr>
            <p:cNvPr id="9" name="Oval 5"/>
            <p:cNvSpPr>
              <a:spLocks noChangeArrowheads="1"/>
            </p:cNvSpPr>
            <p:nvPr userDrawn="1"/>
          </p:nvSpPr>
          <p:spPr bwMode="auto">
            <a:xfrm>
              <a:off x="1938338" y="625476"/>
              <a:ext cx="87312" cy="87313"/>
            </a:xfrm>
            <a:prstGeom prst="ellipse">
              <a:avLst/>
            </a:prstGeom>
            <a:solidFill>
              <a:srgbClr val="86BC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10"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11" name="Rectangle 7"/>
            <p:cNvSpPr>
              <a:spLocks noChangeArrowheads="1"/>
            </p:cNvSpPr>
            <p:nvPr userDrawn="1"/>
          </p:nvSpPr>
          <p:spPr bwMode="auto">
            <a:xfrm>
              <a:off x="906463" y="404813"/>
              <a:ext cx="74612" cy="303213"/>
            </a:xfrm>
            <a:prstGeom prst="rect">
              <a:avLst/>
            </a:prstGeom>
            <a:solidFill>
              <a:srgbClr val="00000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12"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13" name="Rectangle 9"/>
            <p:cNvSpPr>
              <a:spLocks noChangeArrowheads="1"/>
            </p:cNvSpPr>
            <p:nvPr userDrawn="1"/>
          </p:nvSpPr>
          <p:spPr bwMode="auto">
            <a:xfrm>
              <a:off x="1257300" y="482601"/>
              <a:ext cx="74612" cy="225425"/>
            </a:xfrm>
            <a:prstGeom prst="rect">
              <a:avLst/>
            </a:prstGeom>
            <a:solidFill>
              <a:srgbClr val="00000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14" name="Rectangle 10"/>
            <p:cNvSpPr>
              <a:spLocks noChangeArrowheads="1"/>
            </p:cNvSpPr>
            <p:nvPr userDrawn="1"/>
          </p:nvSpPr>
          <p:spPr bwMode="auto">
            <a:xfrm>
              <a:off x="1257300" y="404813"/>
              <a:ext cx="74612" cy="50800"/>
            </a:xfrm>
            <a:prstGeom prst="rect">
              <a:avLst/>
            </a:prstGeom>
            <a:solidFill>
              <a:srgbClr val="00000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16"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17"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20"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sp>
          <p:nvSpPr>
            <p:cNvPr id="21"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solidFill>
              <a:srgbClr val="0000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950">
                <a:solidFill>
                  <a:schemeClr val="bg1"/>
                </a:solidFill>
              </a:endParaRPr>
            </a:p>
          </p:txBody>
        </p:sp>
      </p:grpSp>
    </p:spTree>
    <p:extLst>
      <p:ext uri="{BB962C8B-B14F-4D97-AF65-F5344CB8AC3E}">
        <p14:creationId xmlns:p14="http://schemas.microsoft.com/office/powerpoint/2010/main" val="2217628882"/>
      </p:ext>
    </p:extLst>
  </p:cSld>
  <p:clrMap bg1="lt1" tx1="dk1" bg2="lt2" tx2="dk2" accent1="accent1" accent2="accent2" accent3="accent3" accent4="accent4" accent5="accent5" accent6="accent6" hlink="hlink" folHlink="folHlink"/>
  <p:sldLayoutIdLst>
    <p:sldLayoutId id="2147483818" r:id="rId1"/>
  </p:sldLayoutIdLst>
  <p:transition>
    <p:fade/>
  </p:transition>
  <p:timing>
    <p:tnLst>
      <p:par>
        <p:cTn id="1" dur="indefinite" restart="never" nodeType="tmRoot"/>
      </p:par>
    </p:tnLst>
  </p:timing>
  <p:hf hdr="0" dt="0"/>
  <p:txStyles>
    <p:titleStyle>
      <a:lvl1pPr algn="l" defTabSz="990571" rtl="0" eaLnBrk="1" latinLnBrk="0" hangingPunct="1">
        <a:spcBef>
          <a:spcPct val="0"/>
        </a:spcBef>
        <a:buNone/>
        <a:defRPr sz="2000" kern="1200">
          <a:solidFill>
            <a:schemeClr val="tx1"/>
          </a:solidFill>
          <a:latin typeface="+mj-lt"/>
          <a:ea typeface="+mj-ea"/>
          <a:cs typeface="+mj-cs"/>
        </a:defRPr>
      </a:lvl1pPr>
    </p:titleStyle>
    <p:bodyStyle>
      <a:lvl1pPr marL="0" indent="0" algn="l" defTabSz="990571" rtl="0" eaLnBrk="1" latinLnBrk="0" hangingPunct="1">
        <a:spcBef>
          <a:spcPts val="0"/>
        </a:spcBef>
        <a:spcAft>
          <a:spcPts val="1083"/>
        </a:spcAft>
        <a:buSzPct val="100000"/>
        <a:buFont typeface="Arial" panose="020B0604020202020204" pitchFamily="34" charset="0"/>
        <a:buNone/>
        <a:defRPr sz="1000" b="0" kern="1200">
          <a:solidFill>
            <a:schemeClr val="tx1"/>
          </a:solidFill>
          <a:latin typeface="+mn-lt"/>
          <a:ea typeface="+mn-ea"/>
          <a:cs typeface="+mn-cs"/>
        </a:defRPr>
      </a:lvl1pPr>
      <a:lvl2pPr marL="0" indent="0" algn="l" defTabSz="990571" rtl="0" eaLnBrk="1" latinLnBrk="0" hangingPunct="1">
        <a:spcBef>
          <a:spcPts val="0"/>
        </a:spcBef>
        <a:spcAft>
          <a:spcPts val="1083"/>
        </a:spcAft>
        <a:buClrTx/>
        <a:buSzPct val="100000"/>
        <a:buFont typeface="Arial"/>
        <a:buNone/>
        <a:defRPr lang="en-US" sz="1000" b="1" kern="1200" dirty="0" smtClean="0">
          <a:solidFill>
            <a:schemeClr val="tx1"/>
          </a:solidFill>
          <a:latin typeface="+mn-lt"/>
          <a:ea typeface="+mn-ea"/>
          <a:cs typeface="+mn-cs"/>
        </a:defRPr>
      </a:lvl2pPr>
      <a:lvl3pPr marL="191094" indent="-191094" algn="l" defTabSz="990571" rtl="0" eaLnBrk="1" latinLnBrk="0" hangingPunct="1">
        <a:spcBef>
          <a:spcPts val="0"/>
        </a:spcBef>
        <a:spcAft>
          <a:spcPts val="1083"/>
        </a:spcAft>
        <a:buClrTx/>
        <a:buSzPct val="100000"/>
        <a:buFont typeface="Arial" panose="020B0604020202020204" pitchFamily="34" charset="0"/>
        <a:buChar char="•"/>
        <a:defRPr lang="en-US" sz="1000" kern="1200" dirty="0" smtClean="0">
          <a:solidFill>
            <a:schemeClr val="tx1"/>
          </a:solidFill>
          <a:latin typeface="+mn-lt"/>
          <a:ea typeface="+mn-ea"/>
          <a:cs typeface="+mn-cs"/>
        </a:defRPr>
      </a:lvl3pPr>
      <a:lvl4pPr marL="386089" indent="-191094" algn="l" defTabSz="990571" rtl="0" eaLnBrk="1" latinLnBrk="0" hangingPunct="1">
        <a:spcBef>
          <a:spcPts val="0"/>
        </a:spcBef>
        <a:spcAft>
          <a:spcPts val="1083"/>
        </a:spcAft>
        <a:buClrTx/>
        <a:buSzPct val="100000"/>
        <a:buFont typeface="Verdana" panose="020B0604030504040204" pitchFamily="34" charset="0"/>
        <a:buChar char="−"/>
        <a:defRPr lang="en-US" sz="1000" kern="1200" baseline="0" dirty="0" smtClean="0">
          <a:solidFill>
            <a:schemeClr val="tx1"/>
          </a:solidFill>
          <a:latin typeface="+mn-lt"/>
          <a:ea typeface="+mn-ea"/>
          <a:cs typeface="+mn-cs"/>
        </a:defRPr>
      </a:lvl4pPr>
      <a:lvl5pPr marL="577182" indent="-191094" algn="l" defTabSz="865030" rtl="0" eaLnBrk="1" latinLnBrk="0" hangingPunct="1">
        <a:spcBef>
          <a:spcPts val="0"/>
        </a:spcBef>
        <a:spcAft>
          <a:spcPts val="1083"/>
        </a:spcAft>
        <a:buClrTx/>
        <a:buSzPct val="100000"/>
        <a:buFont typeface="Verdana" panose="020B0604030504040204" pitchFamily="34" charset="0"/>
        <a:buChar char="−"/>
        <a:tabLst/>
        <a:defRPr lang="en-US" sz="1000" kern="1200" baseline="0" dirty="0" smtClean="0">
          <a:solidFill>
            <a:schemeClr val="tx1"/>
          </a:solidFill>
          <a:latin typeface="+mn-lt"/>
          <a:ea typeface="+mn-ea"/>
          <a:cs typeface="+mn-cs"/>
        </a:defRPr>
      </a:lvl5pPr>
      <a:lvl6pPr marL="577182" indent="-191094" algn="l" defTabSz="990571" rtl="0" eaLnBrk="1" latinLnBrk="0" hangingPunct="1">
        <a:spcBef>
          <a:spcPts val="0"/>
        </a:spcBef>
        <a:spcAft>
          <a:spcPts val="1083"/>
        </a:spcAft>
        <a:buFont typeface="Verdana" panose="020B0604030504040204" pitchFamily="34" charset="0"/>
        <a:buChar char="−"/>
        <a:defRPr sz="1300" kern="1200" baseline="0">
          <a:solidFill>
            <a:schemeClr val="tx1"/>
          </a:solidFill>
          <a:latin typeface="+mn-lt"/>
          <a:ea typeface="+mn-ea"/>
          <a:cs typeface="+mn-cs"/>
        </a:defRPr>
      </a:lvl6pPr>
      <a:lvl7pPr marL="577182" indent="-191094" algn="l" defTabSz="990571" rtl="0" eaLnBrk="1" latinLnBrk="0" hangingPunct="1">
        <a:spcBef>
          <a:spcPts val="0"/>
        </a:spcBef>
        <a:spcAft>
          <a:spcPts val="1083"/>
        </a:spcAft>
        <a:buFont typeface="Verdana" panose="020B0604030504040204" pitchFamily="34" charset="0"/>
        <a:buChar char="−"/>
        <a:defRPr sz="1300" kern="1200">
          <a:solidFill>
            <a:schemeClr val="tx1"/>
          </a:solidFill>
          <a:latin typeface="+mn-lt"/>
          <a:ea typeface="+mn-ea"/>
          <a:cs typeface="+mn-cs"/>
        </a:defRPr>
      </a:lvl7pPr>
      <a:lvl8pPr marL="577182" indent="-191094" algn="l" defTabSz="990571" rtl="0" eaLnBrk="1" latinLnBrk="0" hangingPunct="1">
        <a:spcBef>
          <a:spcPts val="0"/>
        </a:spcBef>
        <a:spcAft>
          <a:spcPts val="1083"/>
        </a:spcAft>
        <a:buFont typeface="Verdana" panose="020B0604030504040204" pitchFamily="34" charset="0"/>
        <a:buChar char="−"/>
        <a:defRPr sz="1300" kern="1200" baseline="0">
          <a:solidFill>
            <a:schemeClr val="tx1"/>
          </a:solidFill>
          <a:latin typeface="+mn-lt"/>
          <a:ea typeface="+mn-ea"/>
          <a:cs typeface="+mn-cs"/>
        </a:defRPr>
      </a:lvl8pPr>
      <a:lvl9pPr marL="577182" indent="-191094" algn="l" defTabSz="990571" rtl="0" eaLnBrk="1" latinLnBrk="0" hangingPunct="1">
        <a:spcBef>
          <a:spcPts val="0"/>
        </a:spcBef>
        <a:spcAft>
          <a:spcPts val="1083"/>
        </a:spcAft>
        <a:buFont typeface="Verdana" panose="020B0604030504040204" pitchFamily="34" charset="0"/>
        <a:buChar char="−"/>
        <a:defRPr sz="1300" kern="1200" baseline="0">
          <a:solidFill>
            <a:schemeClr val="tx1"/>
          </a:solidFill>
          <a:latin typeface="+mn-lt"/>
          <a:ea typeface="+mn-ea"/>
          <a:cs typeface="+mn-cs"/>
        </a:defRPr>
      </a:lvl9pPr>
    </p:bodyStyle>
    <p:otherStyle>
      <a:defPPr>
        <a:defRPr lang="en-US"/>
      </a:defPPr>
      <a:lvl1pPr marL="0" algn="l" defTabSz="990571" rtl="0" eaLnBrk="1" latinLnBrk="0" hangingPunct="1">
        <a:defRPr sz="1950" kern="1200">
          <a:solidFill>
            <a:schemeClr val="tx1"/>
          </a:solidFill>
          <a:latin typeface="+mn-lt"/>
          <a:ea typeface="+mn-ea"/>
          <a:cs typeface="+mn-cs"/>
        </a:defRPr>
      </a:lvl1pPr>
      <a:lvl2pPr marL="495286" algn="l" defTabSz="990571" rtl="0" eaLnBrk="1" latinLnBrk="0" hangingPunct="1">
        <a:defRPr sz="1950" kern="1200">
          <a:solidFill>
            <a:schemeClr val="tx1"/>
          </a:solidFill>
          <a:latin typeface="+mn-lt"/>
          <a:ea typeface="+mn-ea"/>
          <a:cs typeface="+mn-cs"/>
        </a:defRPr>
      </a:lvl2pPr>
      <a:lvl3pPr marL="990571" algn="l" defTabSz="990571" rtl="0" eaLnBrk="1" latinLnBrk="0" hangingPunct="1">
        <a:defRPr sz="1950" kern="1200">
          <a:solidFill>
            <a:schemeClr val="tx1"/>
          </a:solidFill>
          <a:latin typeface="+mn-lt"/>
          <a:ea typeface="+mn-ea"/>
          <a:cs typeface="+mn-cs"/>
        </a:defRPr>
      </a:lvl3pPr>
      <a:lvl4pPr marL="1485856" algn="l" defTabSz="990571" rtl="0" eaLnBrk="1" latinLnBrk="0" hangingPunct="1">
        <a:defRPr sz="1950" kern="1200">
          <a:solidFill>
            <a:schemeClr val="tx1"/>
          </a:solidFill>
          <a:latin typeface="+mn-lt"/>
          <a:ea typeface="+mn-ea"/>
          <a:cs typeface="+mn-cs"/>
        </a:defRPr>
      </a:lvl4pPr>
      <a:lvl5pPr marL="1981140" algn="l" defTabSz="990571" rtl="0" eaLnBrk="1" latinLnBrk="0" hangingPunct="1">
        <a:defRPr sz="1950" kern="1200">
          <a:solidFill>
            <a:schemeClr val="tx1"/>
          </a:solidFill>
          <a:latin typeface="+mn-lt"/>
          <a:ea typeface="+mn-ea"/>
          <a:cs typeface="+mn-cs"/>
        </a:defRPr>
      </a:lvl5pPr>
      <a:lvl6pPr marL="2476426" algn="l" defTabSz="990571" rtl="0" eaLnBrk="1" latinLnBrk="0" hangingPunct="1">
        <a:defRPr sz="1950" kern="1200">
          <a:solidFill>
            <a:schemeClr val="tx1"/>
          </a:solidFill>
          <a:latin typeface="+mn-lt"/>
          <a:ea typeface="+mn-ea"/>
          <a:cs typeface="+mn-cs"/>
        </a:defRPr>
      </a:lvl6pPr>
      <a:lvl7pPr marL="2971711" algn="l" defTabSz="990571" rtl="0" eaLnBrk="1" latinLnBrk="0" hangingPunct="1">
        <a:defRPr sz="1950" kern="1200">
          <a:solidFill>
            <a:schemeClr val="tx1"/>
          </a:solidFill>
          <a:latin typeface="+mn-lt"/>
          <a:ea typeface="+mn-ea"/>
          <a:cs typeface="+mn-cs"/>
        </a:defRPr>
      </a:lvl7pPr>
      <a:lvl8pPr marL="3466995" algn="l" defTabSz="990571" rtl="0" eaLnBrk="1" latinLnBrk="0" hangingPunct="1">
        <a:defRPr sz="1950" kern="1200">
          <a:solidFill>
            <a:schemeClr val="tx1"/>
          </a:solidFill>
          <a:latin typeface="+mn-lt"/>
          <a:ea typeface="+mn-ea"/>
          <a:cs typeface="+mn-cs"/>
        </a:defRPr>
      </a:lvl8pPr>
      <a:lvl9pPr marL="3962281" algn="l" defTabSz="990571" rtl="0" eaLnBrk="1" latinLnBrk="0" hangingPunct="1">
        <a:defRPr sz="19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4474">
          <p15:clr>
            <a:srgbClr val="A4A3A4"/>
          </p15:clr>
        </p15:guide>
        <p15:guide id="2" orient="horz" pos="2381">
          <p15:clr>
            <a:srgbClr val="A4A3A4"/>
          </p15:clr>
        </p15:guide>
        <p15:guide id="3" orient="horz" pos="4431">
          <p15:clr>
            <a:srgbClr val="A4A3A4"/>
          </p15:clr>
        </p15:guide>
        <p15:guide id="4" pos="273">
          <p15:clr>
            <a:srgbClr val="A4A3A4"/>
          </p15:clr>
        </p15:guide>
        <p15:guide id="5" pos="6461">
          <p15:clr>
            <a:srgbClr val="A4A3A4"/>
          </p15:clr>
        </p15:guide>
        <p15:guide id="6" orient="horz" pos="1180">
          <p15:clr>
            <a:srgbClr val="A4A3A4"/>
          </p15:clr>
        </p15:guide>
        <p15:guide id="7" orient="horz" pos="220">
          <p15:clr>
            <a:srgbClr val="A4A3A4"/>
          </p15:clr>
        </p15:guide>
        <p15:guide id="8" orient="horz" pos="4497">
          <p15:clr>
            <a:srgbClr val="A4A3A4"/>
          </p15:clr>
        </p15:guide>
        <p15:guide id="9" pos="4361">
          <p15:clr>
            <a:srgbClr val="A4A3A4"/>
          </p15:clr>
        </p15:guide>
        <p15:guide id="10" orient="horz" pos="260">
          <p15:clr>
            <a:srgbClr val="A4A3A4"/>
          </p15:clr>
        </p15:guide>
        <p15:guide id="11" pos="1210">
          <p15:clr>
            <a:srgbClr val="A4A3A4"/>
          </p15:clr>
        </p15:guide>
        <p15:guide id="12" pos="1323">
          <p15:clr>
            <a:srgbClr val="A4A3A4"/>
          </p15:clr>
        </p15:guide>
        <p15:guide id="13" pos="2260">
          <p15:clr>
            <a:srgbClr val="A4A3A4"/>
          </p15:clr>
        </p15:guide>
        <p15:guide id="14" pos="2373">
          <p15:clr>
            <a:srgbClr val="A4A3A4"/>
          </p15:clr>
        </p15:guide>
        <p15:guide id="15" pos="5410">
          <p15:clr>
            <a:srgbClr val="A4A3A4"/>
          </p15:clr>
        </p15:guide>
        <p15:guide id="16" pos="3306">
          <p15:clr>
            <a:srgbClr val="A4A3A4"/>
          </p15:clr>
        </p15:guide>
        <p15:guide id="17" pos="3424">
          <p15:clr>
            <a:srgbClr val="A4A3A4"/>
          </p15:clr>
        </p15:guide>
        <p15:guide id="18" pos="3368">
          <p15:clr>
            <a:srgbClr val="A4A3A4"/>
          </p15:clr>
        </p15:guide>
        <p15:guide id="19" pos="5525">
          <p15:clr>
            <a:srgbClr val="A4A3A4"/>
          </p15:clr>
        </p15:guide>
        <p15:guide id="21" orient="horz" pos="706">
          <p15:clr>
            <a:srgbClr val="A4A3A4"/>
          </p15:clr>
        </p15:guide>
        <p15:guide id="22" orient="horz" pos="4558"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48300" y="5946652"/>
            <a:ext cx="9418806" cy="1233465"/>
          </a:xfrm>
        </p:spPr>
        <p:txBody>
          <a:bodyPr/>
          <a:lstStyle/>
          <a:p>
            <a:pPr lvl="1"/>
            <a:r>
              <a:rPr lang="en-US" dirty="0" smtClean="0">
                <a:latin typeface="+mj-lt"/>
              </a:rPr>
              <a:t>Improvement of Internal </a:t>
            </a:r>
            <a:r>
              <a:rPr lang="en-US" dirty="0" smtClean="0">
                <a:latin typeface="+mj-lt"/>
              </a:rPr>
              <a:t>audit </a:t>
            </a:r>
            <a:r>
              <a:rPr lang="en-US" dirty="0" smtClean="0">
                <a:latin typeface="+mj-lt"/>
              </a:rPr>
              <a:t>function and implementation of internal control system in accordance with best practices and requirements of COSO Integrated Framework</a:t>
            </a:r>
          </a:p>
          <a:p>
            <a:pPr lvl="1" algn="ctr"/>
            <a:endParaRPr lang="uk-UA" dirty="0">
              <a:latin typeface="+mj-lt"/>
            </a:endParaRPr>
          </a:p>
        </p:txBody>
      </p:sp>
      <p:pic>
        <p:nvPicPr>
          <p:cNvPr id="3" name="Picture Placeholder 2"/>
          <p:cNvPicPr>
            <a:picLocks noGrp="1" noChangeAspect="1"/>
          </p:cNvPicPr>
          <p:nvPr>
            <p:ph type="pic" sz="quarter" idx="11"/>
          </p:nvPr>
        </p:nvPicPr>
        <p:blipFill>
          <a:blip r:embed="rId3" cstate="screen">
            <a:extLst>
              <a:ext uri="{28A0092B-C50C-407E-A947-70E740481C1C}">
                <a14:useLocalDpi xmlns:a14="http://schemas.microsoft.com/office/drawing/2010/main"/>
              </a:ext>
            </a:extLst>
          </a:blip>
          <a:srcRect/>
          <a:stretch>
            <a:fillRect/>
          </a:stretch>
        </p:blipFill>
        <p:spPr>
          <a:xfrm>
            <a:off x="2647339" y="819263"/>
            <a:ext cx="5400000" cy="5400000"/>
          </a:xfrm>
        </p:spPr>
      </p:pic>
    </p:spTree>
    <p:extLst>
      <p:ext uri="{BB962C8B-B14F-4D97-AF65-F5344CB8AC3E}">
        <p14:creationId xmlns:p14="http://schemas.microsoft.com/office/powerpoint/2010/main" val="86195729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433388" y="359514"/>
            <a:ext cx="9823450" cy="368282"/>
          </a:xfrm>
        </p:spPr>
        <p:txBody>
          <a:bodyPr/>
          <a:lstStyle/>
          <a:p>
            <a:r>
              <a:rPr lang="en-US" dirty="0" smtClean="0"/>
              <a:t>Principles of </a:t>
            </a:r>
            <a:r>
              <a:rPr lang="en-US" dirty="0" smtClean="0"/>
              <a:t>internal control system as per </a:t>
            </a:r>
            <a:r>
              <a:rPr lang="en-GB" dirty="0" smtClean="0"/>
              <a:t>COSO framework </a:t>
            </a:r>
            <a:r>
              <a:rPr lang="uk-UA" dirty="0" smtClean="0"/>
              <a:t/>
            </a:r>
            <a:br>
              <a:rPr lang="uk-UA" dirty="0" smtClean="0"/>
            </a:br>
            <a:r>
              <a:rPr lang="uk-UA" dirty="0" smtClean="0"/>
              <a:t/>
            </a:r>
            <a:br>
              <a:rPr lang="uk-UA" dirty="0" smtClean="0"/>
            </a:br>
            <a:endParaRPr lang="uk-UA" dirty="0"/>
          </a:p>
        </p:txBody>
      </p:sp>
      <p:sp>
        <p:nvSpPr>
          <p:cNvPr id="6" name="TextBox 5"/>
          <p:cNvSpPr txBox="1"/>
          <p:nvPr/>
        </p:nvSpPr>
        <p:spPr>
          <a:xfrm>
            <a:off x="6475325" y="1126712"/>
            <a:ext cx="3749329" cy="1077218"/>
          </a:xfrm>
          <a:prstGeom prst="rect">
            <a:avLst/>
          </a:prstGeom>
          <a:noFill/>
        </p:spPr>
        <p:txBody>
          <a:bodyPr wrap="square" lIns="0" tIns="0" rIns="0" bIns="0" rtlCol="0">
            <a:spAutoFit/>
          </a:bodyPr>
          <a:lstStyle/>
          <a:p>
            <a:r>
              <a:rPr lang="en-US" sz="1000" b="1" dirty="0" smtClean="0">
                <a:solidFill>
                  <a:schemeClr val="accent1"/>
                </a:solidFill>
                <a:cs typeface="Times New Roman" pitchFamily="18" charset="0"/>
              </a:rPr>
              <a:t>Control Environment </a:t>
            </a:r>
          </a:p>
          <a:p>
            <a:r>
              <a:rPr lang="en-US" sz="1000" dirty="0" smtClean="0"/>
              <a:t>Control environment is understanding of the need of control in an organization. </a:t>
            </a:r>
          </a:p>
          <a:p>
            <a:r>
              <a:rPr lang="en-US" sz="1000" dirty="0" smtClean="0"/>
              <a:t>Management makes an impact on control environment by setting operating standards within organization and effectively communicating to employees formal policies and procedures, code of ethics, and behavior standards.</a:t>
            </a:r>
            <a:endParaRPr lang="en-US" sz="1000" dirty="0"/>
          </a:p>
        </p:txBody>
      </p:sp>
      <p:sp>
        <p:nvSpPr>
          <p:cNvPr id="7" name="Oval 8"/>
          <p:cNvSpPr/>
          <p:nvPr/>
        </p:nvSpPr>
        <p:spPr>
          <a:xfrm rot="21012786">
            <a:off x="5925133" y="1167090"/>
            <a:ext cx="480019" cy="238358"/>
          </a:xfrm>
          <a:custGeom>
            <a:avLst/>
            <a:gdLst>
              <a:gd name="connsiteX0" fmla="*/ 0 w 1587398"/>
              <a:gd name="connsiteY0" fmla="*/ 416967 h 833933"/>
              <a:gd name="connsiteX1" fmla="*/ 793699 w 1587398"/>
              <a:gd name="connsiteY1" fmla="*/ 0 h 833933"/>
              <a:gd name="connsiteX2" fmla="*/ 1587398 w 1587398"/>
              <a:gd name="connsiteY2" fmla="*/ 416967 h 833933"/>
              <a:gd name="connsiteX3" fmla="*/ 793699 w 1587398"/>
              <a:gd name="connsiteY3" fmla="*/ 833934 h 833933"/>
              <a:gd name="connsiteX4" fmla="*/ 0 w 1587398"/>
              <a:gd name="connsiteY4" fmla="*/ 416967 h 833933"/>
              <a:gd name="connsiteX0" fmla="*/ 0 w 1777593"/>
              <a:gd name="connsiteY0" fmla="*/ 416972 h 833945"/>
              <a:gd name="connsiteX1" fmla="*/ 793699 w 1777593"/>
              <a:gd name="connsiteY1" fmla="*/ 5 h 833945"/>
              <a:gd name="connsiteX2" fmla="*/ 1777593 w 1777593"/>
              <a:gd name="connsiteY2" fmla="*/ 424287 h 833945"/>
              <a:gd name="connsiteX3" fmla="*/ 793699 w 1777593"/>
              <a:gd name="connsiteY3" fmla="*/ 833939 h 833945"/>
              <a:gd name="connsiteX4" fmla="*/ 0 w 1777593"/>
              <a:gd name="connsiteY4" fmla="*/ 416972 h 833945"/>
              <a:gd name="connsiteX0" fmla="*/ 0 w 2062886"/>
              <a:gd name="connsiteY0" fmla="*/ 409675 h 833982"/>
              <a:gd name="connsiteX1" fmla="*/ 1078992 w 2062886"/>
              <a:gd name="connsiteY1" fmla="*/ 24 h 833982"/>
              <a:gd name="connsiteX2" fmla="*/ 2062886 w 2062886"/>
              <a:gd name="connsiteY2" fmla="*/ 424306 h 833982"/>
              <a:gd name="connsiteX3" fmla="*/ 1078992 w 2062886"/>
              <a:gd name="connsiteY3" fmla="*/ 833958 h 833982"/>
              <a:gd name="connsiteX4" fmla="*/ 0 w 2062886"/>
              <a:gd name="connsiteY4" fmla="*/ 409675 h 833982"/>
              <a:gd name="connsiteX0" fmla="*/ 53 w 2062939"/>
              <a:gd name="connsiteY0" fmla="*/ 409663 h 833970"/>
              <a:gd name="connsiteX1" fmla="*/ 1079045 w 2062939"/>
              <a:gd name="connsiteY1" fmla="*/ 12 h 833970"/>
              <a:gd name="connsiteX2" fmla="*/ 2062939 w 2062939"/>
              <a:gd name="connsiteY2" fmla="*/ 424294 h 833970"/>
              <a:gd name="connsiteX3" fmla="*/ 1079045 w 2062939"/>
              <a:gd name="connsiteY3" fmla="*/ 833946 h 833970"/>
              <a:gd name="connsiteX4" fmla="*/ 53 w 2062939"/>
              <a:gd name="connsiteY4" fmla="*/ 409663 h 833970"/>
              <a:gd name="connsiteX0" fmla="*/ 53 w 2062939"/>
              <a:gd name="connsiteY0" fmla="*/ 409663 h 833970"/>
              <a:gd name="connsiteX1" fmla="*/ 1079045 w 2062939"/>
              <a:gd name="connsiteY1" fmla="*/ 12 h 833970"/>
              <a:gd name="connsiteX2" fmla="*/ 2062939 w 2062939"/>
              <a:gd name="connsiteY2" fmla="*/ 424294 h 833970"/>
              <a:gd name="connsiteX3" fmla="*/ 1079045 w 2062939"/>
              <a:gd name="connsiteY3" fmla="*/ 833946 h 833970"/>
              <a:gd name="connsiteX4" fmla="*/ 53 w 2062939"/>
              <a:gd name="connsiteY4" fmla="*/ 409663 h 833970"/>
              <a:gd name="connsiteX0" fmla="*/ 53 w 2062939"/>
              <a:gd name="connsiteY0" fmla="*/ 409663 h 833956"/>
              <a:gd name="connsiteX1" fmla="*/ 1079045 w 2062939"/>
              <a:gd name="connsiteY1" fmla="*/ 12 h 833956"/>
              <a:gd name="connsiteX2" fmla="*/ 2062939 w 2062939"/>
              <a:gd name="connsiteY2" fmla="*/ 424294 h 833956"/>
              <a:gd name="connsiteX3" fmla="*/ 1079045 w 2062939"/>
              <a:gd name="connsiteY3" fmla="*/ 833946 h 833956"/>
              <a:gd name="connsiteX4" fmla="*/ 53 w 2062939"/>
              <a:gd name="connsiteY4" fmla="*/ 409663 h 833956"/>
              <a:gd name="connsiteX0" fmla="*/ 87 w 2062973"/>
              <a:gd name="connsiteY0" fmla="*/ 409663 h 833956"/>
              <a:gd name="connsiteX1" fmla="*/ 1079079 w 2062973"/>
              <a:gd name="connsiteY1" fmla="*/ 12 h 833956"/>
              <a:gd name="connsiteX2" fmla="*/ 2062973 w 2062973"/>
              <a:gd name="connsiteY2" fmla="*/ 424294 h 833956"/>
              <a:gd name="connsiteX3" fmla="*/ 1079079 w 2062973"/>
              <a:gd name="connsiteY3" fmla="*/ 833946 h 833956"/>
              <a:gd name="connsiteX4" fmla="*/ 87 w 2062973"/>
              <a:gd name="connsiteY4" fmla="*/ 409663 h 833956"/>
              <a:gd name="connsiteX0" fmla="*/ 87 w 2062973"/>
              <a:gd name="connsiteY0" fmla="*/ 409663 h 833956"/>
              <a:gd name="connsiteX1" fmla="*/ 1079079 w 2062973"/>
              <a:gd name="connsiteY1" fmla="*/ 12 h 833956"/>
              <a:gd name="connsiteX2" fmla="*/ 2062973 w 2062973"/>
              <a:gd name="connsiteY2" fmla="*/ 424294 h 833956"/>
              <a:gd name="connsiteX3" fmla="*/ 1079079 w 2062973"/>
              <a:gd name="connsiteY3" fmla="*/ 833946 h 833956"/>
              <a:gd name="connsiteX4" fmla="*/ 87 w 2062973"/>
              <a:gd name="connsiteY4" fmla="*/ 409663 h 8339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2973" h="833956">
                <a:moveTo>
                  <a:pt x="87" y="409663"/>
                </a:moveTo>
                <a:cubicBezTo>
                  <a:pt x="-7228" y="376889"/>
                  <a:pt x="442657" y="-2427"/>
                  <a:pt x="1079079" y="12"/>
                </a:cubicBezTo>
                <a:cubicBezTo>
                  <a:pt x="1715501" y="2451"/>
                  <a:pt x="2062973" y="413465"/>
                  <a:pt x="2062973" y="424294"/>
                </a:cubicBezTo>
                <a:cubicBezTo>
                  <a:pt x="2055658" y="413178"/>
                  <a:pt x="1795969" y="836385"/>
                  <a:pt x="1079079" y="833946"/>
                </a:cubicBezTo>
                <a:cubicBezTo>
                  <a:pt x="362189" y="831507"/>
                  <a:pt x="7402" y="442437"/>
                  <a:pt x="87" y="409663"/>
                </a:cubicBezTo>
                <a:close/>
              </a:path>
            </a:pathLst>
          </a:custGeom>
          <a:solidFill>
            <a:srgbClr val="C4D6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rIns="91440" bIns="91440" rtlCol="0" anchor="ctr">
            <a:noAutofit/>
          </a:bodyPr>
          <a:lstStyle/>
          <a:p>
            <a:pPr algn="ctr"/>
            <a:endParaRPr lang="en-US" sz="1400" dirty="0" smtClean="0">
              <a:solidFill>
                <a:schemeClr val="tx2"/>
              </a:solidFill>
            </a:endParaRPr>
          </a:p>
        </p:txBody>
      </p:sp>
      <p:sp>
        <p:nvSpPr>
          <p:cNvPr id="8" name="TextBox 7"/>
          <p:cNvSpPr txBox="1"/>
          <p:nvPr/>
        </p:nvSpPr>
        <p:spPr>
          <a:xfrm>
            <a:off x="6475326" y="2406024"/>
            <a:ext cx="3832456" cy="1077218"/>
          </a:xfrm>
          <a:prstGeom prst="rect">
            <a:avLst/>
          </a:prstGeom>
          <a:noFill/>
        </p:spPr>
        <p:txBody>
          <a:bodyPr wrap="square" lIns="0" tIns="0" rIns="0" bIns="0" rtlCol="0">
            <a:spAutoFit/>
          </a:bodyPr>
          <a:lstStyle/>
          <a:p>
            <a:pPr marL="0" lvl="1"/>
            <a:r>
              <a:rPr lang="en-US" sz="1000" b="1" dirty="0" smtClean="0">
                <a:solidFill>
                  <a:schemeClr val="accent2"/>
                </a:solidFill>
                <a:cs typeface="Times New Roman" pitchFamily="18" charset="0"/>
              </a:rPr>
              <a:t>Risk Assessment </a:t>
            </a:r>
            <a:r>
              <a:rPr lang="en-US" sz="1000" b="1" dirty="0" smtClean="0">
                <a:solidFill>
                  <a:srgbClr val="313131"/>
                </a:solidFill>
              </a:rPr>
              <a:t/>
            </a:r>
            <a:br>
              <a:rPr lang="en-US" sz="1000" b="1" dirty="0" smtClean="0">
                <a:solidFill>
                  <a:srgbClr val="313131"/>
                </a:solidFill>
              </a:rPr>
            </a:br>
            <a:r>
              <a:rPr lang="en-US" sz="1000" dirty="0" smtClean="0"/>
              <a:t>Risk identification covers all levels of the organization, business units, and subsidiaries.</a:t>
            </a:r>
            <a:endParaRPr lang="uk-UA" sz="1000" dirty="0" smtClean="0"/>
          </a:p>
          <a:p>
            <a:pPr marL="0" lvl="1"/>
            <a:r>
              <a:rPr lang="en-US" sz="1000" dirty="0" smtClean="0"/>
              <a:t>Both internal and external risk factors are analyzed, significance of the identified risks is estimated, and risk responsive measures are determined.</a:t>
            </a:r>
          </a:p>
          <a:p>
            <a:pPr marL="0" lvl="1"/>
            <a:endParaRPr lang="en-US" sz="1000" dirty="0">
              <a:solidFill>
                <a:srgbClr val="53565A"/>
              </a:solidFill>
            </a:endParaRPr>
          </a:p>
        </p:txBody>
      </p:sp>
      <p:sp>
        <p:nvSpPr>
          <p:cNvPr id="9" name="Oval 8"/>
          <p:cNvSpPr/>
          <p:nvPr/>
        </p:nvSpPr>
        <p:spPr>
          <a:xfrm rot="13988512">
            <a:off x="5946386" y="2503365"/>
            <a:ext cx="437512" cy="231241"/>
          </a:xfrm>
          <a:custGeom>
            <a:avLst/>
            <a:gdLst>
              <a:gd name="connsiteX0" fmla="*/ 0 w 1587398"/>
              <a:gd name="connsiteY0" fmla="*/ 416967 h 833933"/>
              <a:gd name="connsiteX1" fmla="*/ 793699 w 1587398"/>
              <a:gd name="connsiteY1" fmla="*/ 0 h 833933"/>
              <a:gd name="connsiteX2" fmla="*/ 1587398 w 1587398"/>
              <a:gd name="connsiteY2" fmla="*/ 416967 h 833933"/>
              <a:gd name="connsiteX3" fmla="*/ 793699 w 1587398"/>
              <a:gd name="connsiteY3" fmla="*/ 833934 h 833933"/>
              <a:gd name="connsiteX4" fmla="*/ 0 w 1587398"/>
              <a:gd name="connsiteY4" fmla="*/ 416967 h 833933"/>
              <a:gd name="connsiteX0" fmla="*/ 0 w 1777593"/>
              <a:gd name="connsiteY0" fmla="*/ 416972 h 833945"/>
              <a:gd name="connsiteX1" fmla="*/ 793699 w 1777593"/>
              <a:gd name="connsiteY1" fmla="*/ 5 h 833945"/>
              <a:gd name="connsiteX2" fmla="*/ 1777593 w 1777593"/>
              <a:gd name="connsiteY2" fmla="*/ 424287 h 833945"/>
              <a:gd name="connsiteX3" fmla="*/ 793699 w 1777593"/>
              <a:gd name="connsiteY3" fmla="*/ 833939 h 833945"/>
              <a:gd name="connsiteX4" fmla="*/ 0 w 1777593"/>
              <a:gd name="connsiteY4" fmla="*/ 416972 h 833945"/>
              <a:gd name="connsiteX0" fmla="*/ 0 w 2062886"/>
              <a:gd name="connsiteY0" fmla="*/ 409675 h 833982"/>
              <a:gd name="connsiteX1" fmla="*/ 1078992 w 2062886"/>
              <a:gd name="connsiteY1" fmla="*/ 24 h 833982"/>
              <a:gd name="connsiteX2" fmla="*/ 2062886 w 2062886"/>
              <a:gd name="connsiteY2" fmla="*/ 424306 h 833982"/>
              <a:gd name="connsiteX3" fmla="*/ 1078992 w 2062886"/>
              <a:gd name="connsiteY3" fmla="*/ 833958 h 833982"/>
              <a:gd name="connsiteX4" fmla="*/ 0 w 2062886"/>
              <a:gd name="connsiteY4" fmla="*/ 409675 h 833982"/>
              <a:gd name="connsiteX0" fmla="*/ 53 w 2062939"/>
              <a:gd name="connsiteY0" fmla="*/ 409663 h 833970"/>
              <a:gd name="connsiteX1" fmla="*/ 1079045 w 2062939"/>
              <a:gd name="connsiteY1" fmla="*/ 12 h 833970"/>
              <a:gd name="connsiteX2" fmla="*/ 2062939 w 2062939"/>
              <a:gd name="connsiteY2" fmla="*/ 424294 h 833970"/>
              <a:gd name="connsiteX3" fmla="*/ 1079045 w 2062939"/>
              <a:gd name="connsiteY3" fmla="*/ 833946 h 833970"/>
              <a:gd name="connsiteX4" fmla="*/ 53 w 2062939"/>
              <a:gd name="connsiteY4" fmla="*/ 409663 h 833970"/>
              <a:gd name="connsiteX0" fmla="*/ 53 w 2062939"/>
              <a:gd name="connsiteY0" fmla="*/ 409663 h 833970"/>
              <a:gd name="connsiteX1" fmla="*/ 1079045 w 2062939"/>
              <a:gd name="connsiteY1" fmla="*/ 12 h 833970"/>
              <a:gd name="connsiteX2" fmla="*/ 2062939 w 2062939"/>
              <a:gd name="connsiteY2" fmla="*/ 424294 h 833970"/>
              <a:gd name="connsiteX3" fmla="*/ 1079045 w 2062939"/>
              <a:gd name="connsiteY3" fmla="*/ 833946 h 833970"/>
              <a:gd name="connsiteX4" fmla="*/ 53 w 2062939"/>
              <a:gd name="connsiteY4" fmla="*/ 409663 h 833970"/>
              <a:gd name="connsiteX0" fmla="*/ 53 w 2062939"/>
              <a:gd name="connsiteY0" fmla="*/ 409663 h 833956"/>
              <a:gd name="connsiteX1" fmla="*/ 1079045 w 2062939"/>
              <a:gd name="connsiteY1" fmla="*/ 12 h 833956"/>
              <a:gd name="connsiteX2" fmla="*/ 2062939 w 2062939"/>
              <a:gd name="connsiteY2" fmla="*/ 424294 h 833956"/>
              <a:gd name="connsiteX3" fmla="*/ 1079045 w 2062939"/>
              <a:gd name="connsiteY3" fmla="*/ 833946 h 833956"/>
              <a:gd name="connsiteX4" fmla="*/ 53 w 2062939"/>
              <a:gd name="connsiteY4" fmla="*/ 409663 h 833956"/>
              <a:gd name="connsiteX0" fmla="*/ 87 w 2062973"/>
              <a:gd name="connsiteY0" fmla="*/ 409663 h 833956"/>
              <a:gd name="connsiteX1" fmla="*/ 1079079 w 2062973"/>
              <a:gd name="connsiteY1" fmla="*/ 12 h 833956"/>
              <a:gd name="connsiteX2" fmla="*/ 2062973 w 2062973"/>
              <a:gd name="connsiteY2" fmla="*/ 424294 h 833956"/>
              <a:gd name="connsiteX3" fmla="*/ 1079079 w 2062973"/>
              <a:gd name="connsiteY3" fmla="*/ 833946 h 833956"/>
              <a:gd name="connsiteX4" fmla="*/ 87 w 2062973"/>
              <a:gd name="connsiteY4" fmla="*/ 409663 h 833956"/>
              <a:gd name="connsiteX0" fmla="*/ 87 w 2062973"/>
              <a:gd name="connsiteY0" fmla="*/ 409663 h 833956"/>
              <a:gd name="connsiteX1" fmla="*/ 1079079 w 2062973"/>
              <a:gd name="connsiteY1" fmla="*/ 12 h 833956"/>
              <a:gd name="connsiteX2" fmla="*/ 2062973 w 2062973"/>
              <a:gd name="connsiteY2" fmla="*/ 424294 h 833956"/>
              <a:gd name="connsiteX3" fmla="*/ 1079079 w 2062973"/>
              <a:gd name="connsiteY3" fmla="*/ 833946 h 833956"/>
              <a:gd name="connsiteX4" fmla="*/ 87 w 2062973"/>
              <a:gd name="connsiteY4" fmla="*/ 409663 h 8339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2973" h="833956">
                <a:moveTo>
                  <a:pt x="87" y="409663"/>
                </a:moveTo>
                <a:cubicBezTo>
                  <a:pt x="-7228" y="376889"/>
                  <a:pt x="442657" y="-2427"/>
                  <a:pt x="1079079" y="12"/>
                </a:cubicBezTo>
                <a:cubicBezTo>
                  <a:pt x="1715501" y="2451"/>
                  <a:pt x="2062973" y="413465"/>
                  <a:pt x="2062973" y="424294"/>
                </a:cubicBezTo>
                <a:cubicBezTo>
                  <a:pt x="2055658" y="413178"/>
                  <a:pt x="1795969" y="836385"/>
                  <a:pt x="1079079" y="833946"/>
                </a:cubicBezTo>
                <a:cubicBezTo>
                  <a:pt x="362189" y="831507"/>
                  <a:pt x="7402" y="442437"/>
                  <a:pt x="87" y="409663"/>
                </a:cubicBezTo>
                <a:close/>
              </a:path>
            </a:pathLst>
          </a:cu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rIns="91440" bIns="91440" rtlCol="0" anchor="ctr">
            <a:noAutofit/>
          </a:bodyPr>
          <a:lstStyle/>
          <a:p>
            <a:pPr algn="ctr"/>
            <a:endParaRPr lang="en-US" sz="1400" err="1" smtClean="0">
              <a:solidFill>
                <a:schemeClr val="tx2"/>
              </a:solidFill>
            </a:endParaRPr>
          </a:p>
        </p:txBody>
      </p:sp>
      <p:sp>
        <p:nvSpPr>
          <p:cNvPr id="10" name="TextBox 9"/>
          <p:cNvSpPr txBox="1"/>
          <p:nvPr/>
        </p:nvSpPr>
        <p:spPr>
          <a:xfrm>
            <a:off x="6494374" y="3560644"/>
            <a:ext cx="3834189" cy="923330"/>
          </a:xfrm>
          <a:prstGeom prst="rect">
            <a:avLst/>
          </a:prstGeom>
          <a:noFill/>
        </p:spPr>
        <p:txBody>
          <a:bodyPr wrap="square" lIns="0" tIns="0" rIns="0" bIns="0" rtlCol="0">
            <a:spAutoFit/>
          </a:bodyPr>
          <a:lstStyle/>
          <a:p>
            <a:r>
              <a:rPr lang="en-US" sz="1000" b="1" dirty="0" smtClean="0">
                <a:solidFill>
                  <a:schemeClr val="accent3"/>
                </a:solidFill>
                <a:cs typeface="Times New Roman" pitchFamily="18" charset="0"/>
              </a:rPr>
              <a:t>Control Activities </a:t>
            </a:r>
            <a:r>
              <a:rPr lang="en-US" sz="1000" b="1" dirty="0" smtClean="0">
                <a:solidFill>
                  <a:schemeClr val="accent4"/>
                </a:solidFill>
              </a:rPr>
              <a:t/>
            </a:r>
            <a:br>
              <a:rPr lang="en-US" sz="1000" b="1" dirty="0" smtClean="0">
                <a:solidFill>
                  <a:schemeClr val="accent4"/>
                </a:solidFill>
              </a:rPr>
            </a:br>
            <a:r>
              <a:rPr lang="en-US" sz="1000" dirty="0" smtClean="0"/>
              <a:t>The organization selects and develops control activities that contribute to the mitigation of risks to the achievement of objectives to acceptable levels and deploys them through policies that establish what is </a:t>
            </a:r>
            <a:r>
              <a:rPr lang="en-US" sz="1000" dirty="0" smtClean="0"/>
              <a:t>expected, </a:t>
            </a:r>
            <a:r>
              <a:rPr lang="en-US" sz="1000" dirty="0" smtClean="0"/>
              <a:t>and procedures that put policies into action.</a:t>
            </a:r>
            <a:endParaRPr lang="uk-UA" sz="1000" dirty="0"/>
          </a:p>
        </p:txBody>
      </p:sp>
      <p:sp>
        <p:nvSpPr>
          <p:cNvPr id="11" name="Oval 8"/>
          <p:cNvSpPr/>
          <p:nvPr/>
        </p:nvSpPr>
        <p:spPr>
          <a:xfrm rot="17081601">
            <a:off x="5911864" y="3691771"/>
            <a:ext cx="506557" cy="251536"/>
          </a:xfrm>
          <a:custGeom>
            <a:avLst/>
            <a:gdLst>
              <a:gd name="connsiteX0" fmla="*/ 0 w 1587398"/>
              <a:gd name="connsiteY0" fmla="*/ 416967 h 833933"/>
              <a:gd name="connsiteX1" fmla="*/ 793699 w 1587398"/>
              <a:gd name="connsiteY1" fmla="*/ 0 h 833933"/>
              <a:gd name="connsiteX2" fmla="*/ 1587398 w 1587398"/>
              <a:gd name="connsiteY2" fmla="*/ 416967 h 833933"/>
              <a:gd name="connsiteX3" fmla="*/ 793699 w 1587398"/>
              <a:gd name="connsiteY3" fmla="*/ 833934 h 833933"/>
              <a:gd name="connsiteX4" fmla="*/ 0 w 1587398"/>
              <a:gd name="connsiteY4" fmla="*/ 416967 h 833933"/>
              <a:gd name="connsiteX0" fmla="*/ 0 w 1777593"/>
              <a:gd name="connsiteY0" fmla="*/ 416972 h 833945"/>
              <a:gd name="connsiteX1" fmla="*/ 793699 w 1777593"/>
              <a:gd name="connsiteY1" fmla="*/ 5 h 833945"/>
              <a:gd name="connsiteX2" fmla="*/ 1777593 w 1777593"/>
              <a:gd name="connsiteY2" fmla="*/ 424287 h 833945"/>
              <a:gd name="connsiteX3" fmla="*/ 793699 w 1777593"/>
              <a:gd name="connsiteY3" fmla="*/ 833939 h 833945"/>
              <a:gd name="connsiteX4" fmla="*/ 0 w 1777593"/>
              <a:gd name="connsiteY4" fmla="*/ 416972 h 833945"/>
              <a:gd name="connsiteX0" fmla="*/ 0 w 2062886"/>
              <a:gd name="connsiteY0" fmla="*/ 409675 h 833982"/>
              <a:gd name="connsiteX1" fmla="*/ 1078992 w 2062886"/>
              <a:gd name="connsiteY1" fmla="*/ 24 h 833982"/>
              <a:gd name="connsiteX2" fmla="*/ 2062886 w 2062886"/>
              <a:gd name="connsiteY2" fmla="*/ 424306 h 833982"/>
              <a:gd name="connsiteX3" fmla="*/ 1078992 w 2062886"/>
              <a:gd name="connsiteY3" fmla="*/ 833958 h 833982"/>
              <a:gd name="connsiteX4" fmla="*/ 0 w 2062886"/>
              <a:gd name="connsiteY4" fmla="*/ 409675 h 833982"/>
              <a:gd name="connsiteX0" fmla="*/ 53 w 2062939"/>
              <a:gd name="connsiteY0" fmla="*/ 409663 h 833970"/>
              <a:gd name="connsiteX1" fmla="*/ 1079045 w 2062939"/>
              <a:gd name="connsiteY1" fmla="*/ 12 h 833970"/>
              <a:gd name="connsiteX2" fmla="*/ 2062939 w 2062939"/>
              <a:gd name="connsiteY2" fmla="*/ 424294 h 833970"/>
              <a:gd name="connsiteX3" fmla="*/ 1079045 w 2062939"/>
              <a:gd name="connsiteY3" fmla="*/ 833946 h 833970"/>
              <a:gd name="connsiteX4" fmla="*/ 53 w 2062939"/>
              <a:gd name="connsiteY4" fmla="*/ 409663 h 833970"/>
              <a:gd name="connsiteX0" fmla="*/ 53 w 2062939"/>
              <a:gd name="connsiteY0" fmla="*/ 409663 h 833970"/>
              <a:gd name="connsiteX1" fmla="*/ 1079045 w 2062939"/>
              <a:gd name="connsiteY1" fmla="*/ 12 h 833970"/>
              <a:gd name="connsiteX2" fmla="*/ 2062939 w 2062939"/>
              <a:gd name="connsiteY2" fmla="*/ 424294 h 833970"/>
              <a:gd name="connsiteX3" fmla="*/ 1079045 w 2062939"/>
              <a:gd name="connsiteY3" fmla="*/ 833946 h 833970"/>
              <a:gd name="connsiteX4" fmla="*/ 53 w 2062939"/>
              <a:gd name="connsiteY4" fmla="*/ 409663 h 833970"/>
              <a:gd name="connsiteX0" fmla="*/ 53 w 2062939"/>
              <a:gd name="connsiteY0" fmla="*/ 409663 h 833956"/>
              <a:gd name="connsiteX1" fmla="*/ 1079045 w 2062939"/>
              <a:gd name="connsiteY1" fmla="*/ 12 h 833956"/>
              <a:gd name="connsiteX2" fmla="*/ 2062939 w 2062939"/>
              <a:gd name="connsiteY2" fmla="*/ 424294 h 833956"/>
              <a:gd name="connsiteX3" fmla="*/ 1079045 w 2062939"/>
              <a:gd name="connsiteY3" fmla="*/ 833946 h 833956"/>
              <a:gd name="connsiteX4" fmla="*/ 53 w 2062939"/>
              <a:gd name="connsiteY4" fmla="*/ 409663 h 833956"/>
              <a:gd name="connsiteX0" fmla="*/ 87 w 2062973"/>
              <a:gd name="connsiteY0" fmla="*/ 409663 h 833956"/>
              <a:gd name="connsiteX1" fmla="*/ 1079079 w 2062973"/>
              <a:gd name="connsiteY1" fmla="*/ 12 h 833956"/>
              <a:gd name="connsiteX2" fmla="*/ 2062973 w 2062973"/>
              <a:gd name="connsiteY2" fmla="*/ 424294 h 833956"/>
              <a:gd name="connsiteX3" fmla="*/ 1079079 w 2062973"/>
              <a:gd name="connsiteY3" fmla="*/ 833946 h 833956"/>
              <a:gd name="connsiteX4" fmla="*/ 87 w 2062973"/>
              <a:gd name="connsiteY4" fmla="*/ 409663 h 833956"/>
              <a:gd name="connsiteX0" fmla="*/ 87 w 2062973"/>
              <a:gd name="connsiteY0" fmla="*/ 409663 h 833956"/>
              <a:gd name="connsiteX1" fmla="*/ 1079079 w 2062973"/>
              <a:gd name="connsiteY1" fmla="*/ 12 h 833956"/>
              <a:gd name="connsiteX2" fmla="*/ 2062973 w 2062973"/>
              <a:gd name="connsiteY2" fmla="*/ 424294 h 833956"/>
              <a:gd name="connsiteX3" fmla="*/ 1079079 w 2062973"/>
              <a:gd name="connsiteY3" fmla="*/ 833946 h 833956"/>
              <a:gd name="connsiteX4" fmla="*/ 87 w 2062973"/>
              <a:gd name="connsiteY4" fmla="*/ 409663 h 8339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2973" h="833956">
                <a:moveTo>
                  <a:pt x="87" y="409663"/>
                </a:moveTo>
                <a:cubicBezTo>
                  <a:pt x="-7228" y="376889"/>
                  <a:pt x="442657" y="-2427"/>
                  <a:pt x="1079079" y="12"/>
                </a:cubicBezTo>
                <a:cubicBezTo>
                  <a:pt x="1715501" y="2451"/>
                  <a:pt x="2062973" y="413465"/>
                  <a:pt x="2062973" y="424294"/>
                </a:cubicBezTo>
                <a:cubicBezTo>
                  <a:pt x="2055658" y="413178"/>
                  <a:pt x="1795969" y="836385"/>
                  <a:pt x="1079079" y="833946"/>
                </a:cubicBezTo>
                <a:cubicBezTo>
                  <a:pt x="362189" y="831507"/>
                  <a:pt x="7402" y="442437"/>
                  <a:pt x="87" y="409663"/>
                </a:cubicBezTo>
                <a:close/>
              </a:path>
            </a:pathLst>
          </a:cu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rIns="91440" bIns="91440" rtlCol="0" anchor="ctr">
            <a:noAutofit/>
          </a:bodyPr>
          <a:lstStyle/>
          <a:p>
            <a:pPr algn="ctr"/>
            <a:endParaRPr lang="en-US" sz="1400" err="1" smtClean="0">
              <a:solidFill>
                <a:schemeClr val="tx2"/>
              </a:solidFill>
            </a:endParaRPr>
          </a:p>
        </p:txBody>
      </p:sp>
      <p:sp>
        <p:nvSpPr>
          <p:cNvPr id="12" name="TextBox 11"/>
          <p:cNvSpPr txBox="1"/>
          <p:nvPr/>
        </p:nvSpPr>
        <p:spPr>
          <a:xfrm>
            <a:off x="6494374" y="4725655"/>
            <a:ext cx="3865361" cy="769441"/>
          </a:xfrm>
          <a:prstGeom prst="rect">
            <a:avLst/>
          </a:prstGeom>
          <a:noFill/>
        </p:spPr>
        <p:txBody>
          <a:bodyPr wrap="square" lIns="0" tIns="0" rIns="0" bIns="0" rtlCol="0">
            <a:spAutoFit/>
          </a:bodyPr>
          <a:lstStyle/>
          <a:p>
            <a:pPr marL="0" lvl="1"/>
            <a:r>
              <a:rPr lang="en-US" sz="1000" b="1" dirty="0" smtClean="0">
                <a:solidFill>
                  <a:schemeClr val="accent4"/>
                </a:solidFill>
                <a:cs typeface="Times New Roman" pitchFamily="18" charset="0"/>
              </a:rPr>
              <a:t>Information and Communication</a:t>
            </a:r>
            <a:r>
              <a:rPr lang="en-US" sz="1000" b="1" dirty="0" smtClean="0">
                <a:solidFill>
                  <a:schemeClr val="accent4"/>
                </a:solidFill>
              </a:rPr>
              <a:t/>
            </a:r>
            <a:br>
              <a:rPr lang="en-US" sz="1000" b="1" dirty="0" smtClean="0">
                <a:solidFill>
                  <a:schemeClr val="accent4"/>
                </a:solidFill>
              </a:rPr>
            </a:br>
            <a:r>
              <a:rPr lang="en-US" sz="1000" dirty="0" smtClean="0"/>
              <a:t>Reliable external and internal information that is identified, processed, and shared on a timely basis facilitates the company in achieving its objectives.</a:t>
            </a:r>
            <a:endParaRPr lang="uk-UA" sz="1000" dirty="0" smtClean="0"/>
          </a:p>
          <a:p>
            <a:pPr marL="0" lvl="1"/>
            <a:endParaRPr lang="en-US" sz="1000" dirty="0">
              <a:solidFill>
                <a:srgbClr val="53565A"/>
              </a:solidFill>
            </a:endParaRPr>
          </a:p>
        </p:txBody>
      </p:sp>
      <p:sp>
        <p:nvSpPr>
          <p:cNvPr id="13" name="Oval 8"/>
          <p:cNvSpPr/>
          <p:nvPr/>
        </p:nvSpPr>
        <p:spPr>
          <a:xfrm rot="20617441">
            <a:off x="5921992" y="4778225"/>
            <a:ext cx="486301" cy="199746"/>
          </a:xfrm>
          <a:custGeom>
            <a:avLst/>
            <a:gdLst>
              <a:gd name="connsiteX0" fmla="*/ 0 w 1587398"/>
              <a:gd name="connsiteY0" fmla="*/ 416967 h 833933"/>
              <a:gd name="connsiteX1" fmla="*/ 793699 w 1587398"/>
              <a:gd name="connsiteY1" fmla="*/ 0 h 833933"/>
              <a:gd name="connsiteX2" fmla="*/ 1587398 w 1587398"/>
              <a:gd name="connsiteY2" fmla="*/ 416967 h 833933"/>
              <a:gd name="connsiteX3" fmla="*/ 793699 w 1587398"/>
              <a:gd name="connsiteY3" fmla="*/ 833934 h 833933"/>
              <a:gd name="connsiteX4" fmla="*/ 0 w 1587398"/>
              <a:gd name="connsiteY4" fmla="*/ 416967 h 833933"/>
              <a:gd name="connsiteX0" fmla="*/ 0 w 1777593"/>
              <a:gd name="connsiteY0" fmla="*/ 416972 h 833945"/>
              <a:gd name="connsiteX1" fmla="*/ 793699 w 1777593"/>
              <a:gd name="connsiteY1" fmla="*/ 5 h 833945"/>
              <a:gd name="connsiteX2" fmla="*/ 1777593 w 1777593"/>
              <a:gd name="connsiteY2" fmla="*/ 424287 h 833945"/>
              <a:gd name="connsiteX3" fmla="*/ 793699 w 1777593"/>
              <a:gd name="connsiteY3" fmla="*/ 833939 h 833945"/>
              <a:gd name="connsiteX4" fmla="*/ 0 w 1777593"/>
              <a:gd name="connsiteY4" fmla="*/ 416972 h 833945"/>
              <a:gd name="connsiteX0" fmla="*/ 0 w 2062886"/>
              <a:gd name="connsiteY0" fmla="*/ 409675 h 833982"/>
              <a:gd name="connsiteX1" fmla="*/ 1078992 w 2062886"/>
              <a:gd name="connsiteY1" fmla="*/ 24 h 833982"/>
              <a:gd name="connsiteX2" fmla="*/ 2062886 w 2062886"/>
              <a:gd name="connsiteY2" fmla="*/ 424306 h 833982"/>
              <a:gd name="connsiteX3" fmla="*/ 1078992 w 2062886"/>
              <a:gd name="connsiteY3" fmla="*/ 833958 h 833982"/>
              <a:gd name="connsiteX4" fmla="*/ 0 w 2062886"/>
              <a:gd name="connsiteY4" fmla="*/ 409675 h 833982"/>
              <a:gd name="connsiteX0" fmla="*/ 53 w 2062939"/>
              <a:gd name="connsiteY0" fmla="*/ 409663 h 833970"/>
              <a:gd name="connsiteX1" fmla="*/ 1079045 w 2062939"/>
              <a:gd name="connsiteY1" fmla="*/ 12 h 833970"/>
              <a:gd name="connsiteX2" fmla="*/ 2062939 w 2062939"/>
              <a:gd name="connsiteY2" fmla="*/ 424294 h 833970"/>
              <a:gd name="connsiteX3" fmla="*/ 1079045 w 2062939"/>
              <a:gd name="connsiteY3" fmla="*/ 833946 h 833970"/>
              <a:gd name="connsiteX4" fmla="*/ 53 w 2062939"/>
              <a:gd name="connsiteY4" fmla="*/ 409663 h 833970"/>
              <a:gd name="connsiteX0" fmla="*/ 53 w 2062939"/>
              <a:gd name="connsiteY0" fmla="*/ 409663 h 833970"/>
              <a:gd name="connsiteX1" fmla="*/ 1079045 w 2062939"/>
              <a:gd name="connsiteY1" fmla="*/ 12 h 833970"/>
              <a:gd name="connsiteX2" fmla="*/ 2062939 w 2062939"/>
              <a:gd name="connsiteY2" fmla="*/ 424294 h 833970"/>
              <a:gd name="connsiteX3" fmla="*/ 1079045 w 2062939"/>
              <a:gd name="connsiteY3" fmla="*/ 833946 h 833970"/>
              <a:gd name="connsiteX4" fmla="*/ 53 w 2062939"/>
              <a:gd name="connsiteY4" fmla="*/ 409663 h 833970"/>
              <a:gd name="connsiteX0" fmla="*/ 53 w 2062939"/>
              <a:gd name="connsiteY0" fmla="*/ 409663 h 833956"/>
              <a:gd name="connsiteX1" fmla="*/ 1079045 w 2062939"/>
              <a:gd name="connsiteY1" fmla="*/ 12 h 833956"/>
              <a:gd name="connsiteX2" fmla="*/ 2062939 w 2062939"/>
              <a:gd name="connsiteY2" fmla="*/ 424294 h 833956"/>
              <a:gd name="connsiteX3" fmla="*/ 1079045 w 2062939"/>
              <a:gd name="connsiteY3" fmla="*/ 833946 h 833956"/>
              <a:gd name="connsiteX4" fmla="*/ 53 w 2062939"/>
              <a:gd name="connsiteY4" fmla="*/ 409663 h 833956"/>
              <a:gd name="connsiteX0" fmla="*/ 87 w 2062973"/>
              <a:gd name="connsiteY0" fmla="*/ 409663 h 833956"/>
              <a:gd name="connsiteX1" fmla="*/ 1079079 w 2062973"/>
              <a:gd name="connsiteY1" fmla="*/ 12 h 833956"/>
              <a:gd name="connsiteX2" fmla="*/ 2062973 w 2062973"/>
              <a:gd name="connsiteY2" fmla="*/ 424294 h 833956"/>
              <a:gd name="connsiteX3" fmla="*/ 1079079 w 2062973"/>
              <a:gd name="connsiteY3" fmla="*/ 833946 h 833956"/>
              <a:gd name="connsiteX4" fmla="*/ 87 w 2062973"/>
              <a:gd name="connsiteY4" fmla="*/ 409663 h 833956"/>
              <a:gd name="connsiteX0" fmla="*/ 87 w 2062973"/>
              <a:gd name="connsiteY0" fmla="*/ 409663 h 833956"/>
              <a:gd name="connsiteX1" fmla="*/ 1079079 w 2062973"/>
              <a:gd name="connsiteY1" fmla="*/ 12 h 833956"/>
              <a:gd name="connsiteX2" fmla="*/ 2062973 w 2062973"/>
              <a:gd name="connsiteY2" fmla="*/ 424294 h 833956"/>
              <a:gd name="connsiteX3" fmla="*/ 1079079 w 2062973"/>
              <a:gd name="connsiteY3" fmla="*/ 833946 h 833956"/>
              <a:gd name="connsiteX4" fmla="*/ 87 w 2062973"/>
              <a:gd name="connsiteY4" fmla="*/ 409663 h 8339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2973" h="833956">
                <a:moveTo>
                  <a:pt x="87" y="409663"/>
                </a:moveTo>
                <a:cubicBezTo>
                  <a:pt x="-7228" y="376889"/>
                  <a:pt x="442657" y="-2427"/>
                  <a:pt x="1079079" y="12"/>
                </a:cubicBezTo>
                <a:cubicBezTo>
                  <a:pt x="1715501" y="2451"/>
                  <a:pt x="2062973" y="413465"/>
                  <a:pt x="2062973" y="424294"/>
                </a:cubicBezTo>
                <a:cubicBezTo>
                  <a:pt x="2055658" y="413178"/>
                  <a:pt x="1795969" y="836385"/>
                  <a:pt x="1079079" y="833946"/>
                </a:cubicBezTo>
                <a:cubicBezTo>
                  <a:pt x="362189" y="831507"/>
                  <a:pt x="7402" y="442437"/>
                  <a:pt x="87" y="409663"/>
                </a:cubicBezTo>
                <a:close/>
              </a:path>
            </a:pathLst>
          </a:custGeom>
          <a:solidFill>
            <a:schemeClr val="accent4"/>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rIns="91440" bIns="91440" rtlCol="0" anchor="ctr">
            <a:noAutofit/>
          </a:bodyPr>
          <a:lstStyle/>
          <a:p>
            <a:pPr algn="ctr"/>
            <a:endParaRPr lang="en-US" sz="1400" err="1" smtClean="0">
              <a:solidFill>
                <a:schemeClr val="tx2"/>
              </a:solidFill>
            </a:endParaRPr>
          </a:p>
        </p:txBody>
      </p:sp>
      <p:sp>
        <p:nvSpPr>
          <p:cNvPr id="14" name="TextBox 13"/>
          <p:cNvSpPr txBox="1"/>
          <p:nvPr/>
        </p:nvSpPr>
        <p:spPr>
          <a:xfrm>
            <a:off x="6494375" y="5620501"/>
            <a:ext cx="3854970" cy="1384995"/>
          </a:xfrm>
          <a:prstGeom prst="rect">
            <a:avLst/>
          </a:prstGeom>
          <a:noFill/>
        </p:spPr>
        <p:txBody>
          <a:bodyPr wrap="square" lIns="0" tIns="0" rIns="0" bIns="0" rtlCol="0">
            <a:spAutoFit/>
          </a:bodyPr>
          <a:lstStyle/>
          <a:p>
            <a:pPr marL="0" lvl="1"/>
            <a:r>
              <a:rPr lang="en-US" sz="1000" b="1" dirty="0" smtClean="0">
                <a:solidFill>
                  <a:schemeClr val="accent5"/>
                </a:solidFill>
                <a:cs typeface="Times New Roman" pitchFamily="18" charset="0"/>
              </a:rPr>
              <a:t>Monitoring Activities </a:t>
            </a:r>
            <a:r>
              <a:rPr lang="en-US" sz="1000" b="1" dirty="0" smtClean="0">
                <a:solidFill>
                  <a:schemeClr val="accent4"/>
                </a:solidFill>
              </a:rPr>
              <a:t/>
            </a:r>
            <a:br>
              <a:rPr lang="en-US" sz="1000" b="1" dirty="0" smtClean="0">
                <a:solidFill>
                  <a:schemeClr val="accent4"/>
                </a:solidFill>
              </a:rPr>
            </a:br>
            <a:r>
              <a:rPr lang="en-US" sz="1000" dirty="0" smtClean="0"/>
              <a:t>Objectives of monitoring activities are to determine:</a:t>
            </a:r>
          </a:p>
          <a:p>
            <a:pPr marL="0" lvl="1">
              <a:buFont typeface="Arial" pitchFamily="34" charset="0"/>
              <a:buChar char="•"/>
            </a:pPr>
            <a:r>
              <a:rPr lang="en-US" sz="1000" dirty="0" smtClean="0"/>
              <a:t> Whether internal controls in the organization are designed correctly;</a:t>
            </a:r>
          </a:p>
          <a:p>
            <a:pPr marL="0" lvl="1">
              <a:buFont typeface="Arial" pitchFamily="34" charset="0"/>
              <a:buChar char="•"/>
            </a:pPr>
            <a:r>
              <a:rPr lang="en-US" sz="1000" dirty="0" smtClean="0"/>
              <a:t>How internal controls are modified in response to changes in business processes;</a:t>
            </a:r>
          </a:p>
          <a:p>
            <a:pPr marL="0" lvl="1">
              <a:buFont typeface="Arial" pitchFamily="34" charset="0"/>
              <a:buChar char="•"/>
            </a:pPr>
            <a:r>
              <a:rPr lang="en-US" sz="1000" dirty="0" smtClean="0"/>
              <a:t>To what extent employees are in compliance with the internal control requirements;</a:t>
            </a:r>
          </a:p>
          <a:p>
            <a:pPr marL="0" lvl="1">
              <a:buFont typeface="Arial" pitchFamily="34" charset="0"/>
              <a:buChar char="•"/>
            </a:pPr>
            <a:r>
              <a:rPr lang="en-US" sz="1000" dirty="0" smtClean="0"/>
              <a:t>How effective the internal control </a:t>
            </a:r>
            <a:r>
              <a:rPr lang="en-US" sz="1000" dirty="0" smtClean="0"/>
              <a:t>system (“ICS”) </a:t>
            </a:r>
            <a:r>
              <a:rPr lang="en-US" sz="1000" dirty="0" smtClean="0"/>
              <a:t>is.</a:t>
            </a:r>
          </a:p>
        </p:txBody>
      </p:sp>
      <p:sp>
        <p:nvSpPr>
          <p:cNvPr id="15" name="Oval 8"/>
          <p:cNvSpPr/>
          <p:nvPr/>
        </p:nvSpPr>
        <p:spPr>
          <a:xfrm rot="2134922">
            <a:off x="5947706" y="5657429"/>
            <a:ext cx="434870" cy="244813"/>
          </a:xfrm>
          <a:custGeom>
            <a:avLst/>
            <a:gdLst>
              <a:gd name="connsiteX0" fmla="*/ 0 w 1587398"/>
              <a:gd name="connsiteY0" fmla="*/ 416967 h 833933"/>
              <a:gd name="connsiteX1" fmla="*/ 793699 w 1587398"/>
              <a:gd name="connsiteY1" fmla="*/ 0 h 833933"/>
              <a:gd name="connsiteX2" fmla="*/ 1587398 w 1587398"/>
              <a:gd name="connsiteY2" fmla="*/ 416967 h 833933"/>
              <a:gd name="connsiteX3" fmla="*/ 793699 w 1587398"/>
              <a:gd name="connsiteY3" fmla="*/ 833934 h 833933"/>
              <a:gd name="connsiteX4" fmla="*/ 0 w 1587398"/>
              <a:gd name="connsiteY4" fmla="*/ 416967 h 833933"/>
              <a:gd name="connsiteX0" fmla="*/ 0 w 1777593"/>
              <a:gd name="connsiteY0" fmla="*/ 416972 h 833945"/>
              <a:gd name="connsiteX1" fmla="*/ 793699 w 1777593"/>
              <a:gd name="connsiteY1" fmla="*/ 5 h 833945"/>
              <a:gd name="connsiteX2" fmla="*/ 1777593 w 1777593"/>
              <a:gd name="connsiteY2" fmla="*/ 424287 h 833945"/>
              <a:gd name="connsiteX3" fmla="*/ 793699 w 1777593"/>
              <a:gd name="connsiteY3" fmla="*/ 833939 h 833945"/>
              <a:gd name="connsiteX4" fmla="*/ 0 w 1777593"/>
              <a:gd name="connsiteY4" fmla="*/ 416972 h 833945"/>
              <a:gd name="connsiteX0" fmla="*/ 0 w 2062886"/>
              <a:gd name="connsiteY0" fmla="*/ 409675 h 833982"/>
              <a:gd name="connsiteX1" fmla="*/ 1078992 w 2062886"/>
              <a:gd name="connsiteY1" fmla="*/ 24 h 833982"/>
              <a:gd name="connsiteX2" fmla="*/ 2062886 w 2062886"/>
              <a:gd name="connsiteY2" fmla="*/ 424306 h 833982"/>
              <a:gd name="connsiteX3" fmla="*/ 1078992 w 2062886"/>
              <a:gd name="connsiteY3" fmla="*/ 833958 h 833982"/>
              <a:gd name="connsiteX4" fmla="*/ 0 w 2062886"/>
              <a:gd name="connsiteY4" fmla="*/ 409675 h 833982"/>
              <a:gd name="connsiteX0" fmla="*/ 53 w 2062939"/>
              <a:gd name="connsiteY0" fmla="*/ 409663 h 833970"/>
              <a:gd name="connsiteX1" fmla="*/ 1079045 w 2062939"/>
              <a:gd name="connsiteY1" fmla="*/ 12 h 833970"/>
              <a:gd name="connsiteX2" fmla="*/ 2062939 w 2062939"/>
              <a:gd name="connsiteY2" fmla="*/ 424294 h 833970"/>
              <a:gd name="connsiteX3" fmla="*/ 1079045 w 2062939"/>
              <a:gd name="connsiteY3" fmla="*/ 833946 h 833970"/>
              <a:gd name="connsiteX4" fmla="*/ 53 w 2062939"/>
              <a:gd name="connsiteY4" fmla="*/ 409663 h 833970"/>
              <a:gd name="connsiteX0" fmla="*/ 53 w 2062939"/>
              <a:gd name="connsiteY0" fmla="*/ 409663 h 833970"/>
              <a:gd name="connsiteX1" fmla="*/ 1079045 w 2062939"/>
              <a:gd name="connsiteY1" fmla="*/ 12 h 833970"/>
              <a:gd name="connsiteX2" fmla="*/ 2062939 w 2062939"/>
              <a:gd name="connsiteY2" fmla="*/ 424294 h 833970"/>
              <a:gd name="connsiteX3" fmla="*/ 1079045 w 2062939"/>
              <a:gd name="connsiteY3" fmla="*/ 833946 h 833970"/>
              <a:gd name="connsiteX4" fmla="*/ 53 w 2062939"/>
              <a:gd name="connsiteY4" fmla="*/ 409663 h 833970"/>
              <a:gd name="connsiteX0" fmla="*/ 53 w 2062939"/>
              <a:gd name="connsiteY0" fmla="*/ 409663 h 833956"/>
              <a:gd name="connsiteX1" fmla="*/ 1079045 w 2062939"/>
              <a:gd name="connsiteY1" fmla="*/ 12 h 833956"/>
              <a:gd name="connsiteX2" fmla="*/ 2062939 w 2062939"/>
              <a:gd name="connsiteY2" fmla="*/ 424294 h 833956"/>
              <a:gd name="connsiteX3" fmla="*/ 1079045 w 2062939"/>
              <a:gd name="connsiteY3" fmla="*/ 833946 h 833956"/>
              <a:gd name="connsiteX4" fmla="*/ 53 w 2062939"/>
              <a:gd name="connsiteY4" fmla="*/ 409663 h 833956"/>
              <a:gd name="connsiteX0" fmla="*/ 87 w 2062973"/>
              <a:gd name="connsiteY0" fmla="*/ 409663 h 833956"/>
              <a:gd name="connsiteX1" fmla="*/ 1079079 w 2062973"/>
              <a:gd name="connsiteY1" fmla="*/ 12 h 833956"/>
              <a:gd name="connsiteX2" fmla="*/ 2062973 w 2062973"/>
              <a:gd name="connsiteY2" fmla="*/ 424294 h 833956"/>
              <a:gd name="connsiteX3" fmla="*/ 1079079 w 2062973"/>
              <a:gd name="connsiteY3" fmla="*/ 833946 h 833956"/>
              <a:gd name="connsiteX4" fmla="*/ 87 w 2062973"/>
              <a:gd name="connsiteY4" fmla="*/ 409663 h 833956"/>
              <a:gd name="connsiteX0" fmla="*/ 87 w 2062973"/>
              <a:gd name="connsiteY0" fmla="*/ 409663 h 833956"/>
              <a:gd name="connsiteX1" fmla="*/ 1079079 w 2062973"/>
              <a:gd name="connsiteY1" fmla="*/ 12 h 833956"/>
              <a:gd name="connsiteX2" fmla="*/ 2062973 w 2062973"/>
              <a:gd name="connsiteY2" fmla="*/ 424294 h 833956"/>
              <a:gd name="connsiteX3" fmla="*/ 1079079 w 2062973"/>
              <a:gd name="connsiteY3" fmla="*/ 833946 h 833956"/>
              <a:gd name="connsiteX4" fmla="*/ 87 w 2062973"/>
              <a:gd name="connsiteY4" fmla="*/ 409663 h 8339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2973" h="833956">
                <a:moveTo>
                  <a:pt x="87" y="409663"/>
                </a:moveTo>
                <a:cubicBezTo>
                  <a:pt x="-7228" y="376889"/>
                  <a:pt x="442657" y="-2427"/>
                  <a:pt x="1079079" y="12"/>
                </a:cubicBezTo>
                <a:cubicBezTo>
                  <a:pt x="1715501" y="2451"/>
                  <a:pt x="2062973" y="413465"/>
                  <a:pt x="2062973" y="424294"/>
                </a:cubicBezTo>
                <a:cubicBezTo>
                  <a:pt x="2055658" y="413178"/>
                  <a:pt x="1795969" y="836385"/>
                  <a:pt x="1079079" y="833946"/>
                </a:cubicBezTo>
                <a:cubicBezTo>
                  <a:pt x="362189" y="831507"/>
                  <a:pt x="7402" y="442437"/>
                  <a:pt x="87" y="409663"/>
                </a:cubicBezTo>
                <a:close/>
              </a:path>
            </a:pathLst>
          </a:custGeom>
          <a:solidFill>
            <a:schemeClr val="accent5"/>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rIns="91440" bIns="91440" rtlCol="0" anchor="ctr">
            <a:noAutofit/>
          </a:bodyPr>
          <a:lstStyle/>
          <a:p>
            <a:pPr algn="ctr"/>
            <a:endParaRPr lang="en-US" sz="1400" err="1" smtClean="0">
              <a:solidFill>
                <a:schemeClr val="tx2"/>
              </a:solidFill>
            </a:endParaRPr>
          </a:p>
        </p:txBody>
      </p:sp>
      <p:grpSp>
        <p:nvGrpSpPr>
          <p:cNvPr id="16" name="Group 60"/>
          <p:cNvGrpSpPr/>
          <p:nvPr/>
        </p:nvGrpSpPr>
        <p:grpSpPr>
          <a:xfrm>
            <a:off x="343591" y="1624088"/>
            <a:ext cx="5182990" cy="4956594"/>
            <a:chOff x="343591" y="1624088"/>
            <a:chExt cx="4697173" cy="4622636"/>
          </a:xfrm>
        </p:grpSpPr>
        <p:sp>
          <p:nvSpPr>
            <p:cNvPr id="17" name="Oval 8"/>
            <p:cNvSpPr/>
            <p:nvPr/>
          </p:nvSpPr>
          <p:spPr>
            <a:xfrm rot="21012786">
              <a:off x="343591" y="3723307"/>
              <a:ext cx="1910537" cy="961536"/>
            </a:xfrm>
            <a:custGeom>
              <a:avLst/>
              <a:gdLst/>
              <a:ahLst/>
              <a:cxnLst/>
              <a:rect l="l" t="t" r="r" b="b"/>
              <a:pathLst>
                <a:path w="1910537" h="961536">
                  <a:moveTo>
                    <a:pt x="1224063" y="21329"/>
                  </a:moveTo>
                  <a:cubicBezTo>
                    <a:pt x="1580673" y="92833"/>
                    <a:pt x="1810771" y="325621"/>
                    <a:pt x="1897387" y="433649"/>
                  </a:cubicBezTo>
                  <a:lnTo>
                    <a:pt x="1626803" y="496581"/>
                  </a:lnTo>
                  <a:lnTo>
                    <a:pt x="1910537" y="522352"/>
                  </a:lnTo>
                  <a:cubicBezTo>
                    <a:pt x="1832352" y="630519"/>
                    <a:pt x="1569369" y="963849"/>
                    <a:pt x="1012869" y="961524"/>
                  </a:cubicBezTo>
                  <a:cubicBezTo>
                    <a:pt x="339966" y="958711"/>
                    <a:pt x="6948" y="510122"/>
                    <a:pt x="82" y="472334"/>
                  </a:cubicBezTo>
                  <a:cubicBezTo>
                    <a:pt x="-6785" y="434546"/>
                    <a:pt x="415497" y="-2798"/>
                    <a:pt x="1012869" y="14"/>
                  </a:cubicBezTo>
                  <a:cubicBezTo>
                    <a:pt x="1087541" y="366"/>
                    <a:pt x="1157975" y="8078"/>
                    <a:pt x="1224063" y="21329"/>
                  </a:cubicBezTo>
                  <a:close/>
                </a:path>
              </a:pathLst>
            </a:custGeom>
            <a:noFill/>
            <a:ln w="38100">
              <a:solidFill>
                <a:srgbClr val="C4D600"/>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noAutofit/>
            </a:bodyPr>
            <a:lstStyle/>
            <a:p>
              <a:pPr algn="ctr"/>
              <a:endParaRPr lang="en-US" sz="1200" dirty="0" smtClean="0">
                <a:solidFill>
                  <a:schemeClr val="tx2"/>
                </a:solidFill>
              </a:endParaRPr>
            </a:p>
          </p:txBody>
        </p:sp>
        <p:sp>
          <p:nvSpPr>
            <p:cNvPr id="18" name="Oval 8"/>
            <p:cNvSpPr/>
            <p:nvPr/>
          </p:nvSpPr>
          <p:spPr>
            <a:xfrm rot="13988512">
              <a:off x="375386" y="2150158"/>
              <a:ext cx="2273862" cy="1221721"/>
            </a:xfrm>
            <a:custGeom>
              <a:avLst/>
              <a:gdLst/>
              <a:ahLst/>
              <a:cxnLst/>
              <a:rect l="l" t="t" r="r" b="b"/>
              <a:pathLst>
                <a:path w="2273862" h="1221721">
                  <a:moveTo>
                    <a:pt x="2211107" y="708980"/>
                  </a:moveTo>
                  <a:cubicBezTo>
                    <a:pt x="2088160" y="876314"/>
                    <a:pt x="1773874" y="1224386"/>
                    <a:pt x="1171429" y="1221706"/>
                  </a:cubicBezTo>
                  <a:cubicBezTo>
                    <a:pt x="503391" y="1218735"/>
                    <a:pt x="115978" y="824007"/>
                    <a:pt x="0" y="663401"/>
                  </a:cubicBezTo>
                  <a:lnTo>
                    <a:pt x="337733" y="637869"/>
                  </a:lnTo>
                  <a:lnTo>
                    <a:pt x="3164" y="534988"/>
                  </a:lnTo>
                  <a:cubicBezTo>
                    <a:pt x="135621" y="376002"/>
                    <a:pt x="582164" y="-2935"/>
                    <a:pt x="1171429" y="17"/>
                  </a:cubicBezTo>
                  <a:cubicBezTo>
                    <a:pt x="1884527" y="3590"/>
                    <a:pt x="2273862" y="605714"/>
                    <a:pt x="2273862" y="621578"/>
                  </a:cubicBezTo>
                  <a:cubicBezTo>
                    <a:pt x="2271813" y="617507"/>
                    <a:pt x="2252090" y="653203"/>
                    <a:pt x="2211107" y="708980"/>
                  </a:cubicBezTo>
                  <a:close/>
                </a:path>
              </a:pathLst>
            </a:cu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noAutofit/>
            </a:bodyPr>
            <a:lstStyle/>
            <a:p>
              <a:pPr algn="ctr"/>
              <a:endParaRPr lang="en-US" sz="1200" dirty="0" smtClean="0">
                <a:solidFill>
                  <a:schemeClr val="tx1"/>
                </a:solidFill>
              </a:endParaRPr>
            </a:p>
          </p:txBody>
        </p:sp>
        <p:sp>
          <p:nvSpPr>
            <p:cNvPr id="19" name="Oval 8"/>
            <p:cNvSpPr/>
            <p:nvPr/>
          </p:nvSpPr>
          <p:spPr>
            <a:xfrm rot="17081601">
              <a:off x="1844164" y="2207922"/>
              <a:ext cx="1912653" cy="961536"/>
            </a:xfrm>
            <a:custGeom>
              <a:avLst/>
              <a:gdLst/>
              <a:ahLst/>
              <a:cxnLst/>
              <a:rect l="l" t="t" r="r" b="b"/>
              <a:pathLst>
                <a:path w="1912653" h="961536">
                  <a:moveTo>
                    <a:pt x="1912653" y="489203"/>
                  </a:moveTo>
                  <a:cubicBezTo>
                    <a:pt x="1905787" y="476386"/>
                    <a:pt x="1662032" y="964336"/>
                    <a:pt x="989128" y="961524"/>
                  </a:cubicBezTo>
                  <a:cubicBezTo>
                    <a:pt x="413506" y="959118"/>
                    <a:pt x="86598" y="630509"/>
                    <a:pt x="0" y="511752"/>
                  </a:cubicBezTo>
                  <a:lnTo>
                    <a:pt x="277056" y="446503"/>
                  </a:lnTo>
                  <a:lnTo>
                    <a:pt x="12939" y="418139"/>
                  </a:lnTo>
                  <a:cubicBezTo>
                    <a:pt x="127078" y="291434"/>
                    <a:pt x="499223" y="-2292"/>
                    <a:pt x="989128" y="14"/>
                  </a:cubicBezTo>
                  <a:cubicBezTo>
                    <a:pt x="1586501" y="2826"/>
                    <a:pt x="1912653" y="476717"/>
                    <a:pt x="1912653" y="489203"/>
                  </a:cubicBezTo>
                  <a:close/>
                </a:path>
              </a:pathLst>
            </a:cu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noAutofit/>
            </a:bodyPr>
            <a:lstStyle/>
            <a:p>
              <a:pPr algn="ctr"/>
              <a:endParaRPr lang="en-US" sz="1200" dirty="0" smtClean="0">
                <a:solidFill>
                  <a:schemeClr val="tx2"/>
                </a:solidFill>
              </a:endParaRPr>
            </a:p>
          </p:txBody>
        </p:sp>
        <p:sp>
          <p:nvSpPr>
            <p:cNvPr id="20" name="Oval 8"/>
            <p:cNvSpPr/>
            <p:nvPr/>
          </p:nvSpPr>
          <p:spPr>
            <a:xfrm rot="20617441">
              <a:off x="2725177" y="2948061"/>
              <a:ext cx="2315587" cy="961536"/>
            </a:xfrm>
            <a:custGeom>
              <a:avLst/>
              <a:gdLst/>
              <a:ahLst/>
              <a:cxnLst/>
              <a:rect l="l" t="t" r="r" b="b"/>
              <a:pathLst>
                <a:path w="2315587" h="961536">
                  <a:moveTo>
                    <a:pt x="1678234" y="75880"/>
                  </a:moveTo>
                  <a:cubicBezTo>
                    <a:pt x="2093797" y="210934"/>
                    <a:pt x="2315587" y="479838"/>
                    <a:pt x="2315587" y="489203"/>
                  </a:cubicBezTo>
                  <a:cubicBezTo>
                    <a:pt x="2307286" y="476386"/>
                    <a:pt x="2012605" y="964336"/>
                    <a:pt x="1199116" y="961524"/>
                  </a:cubicBezTo>
                  <a:cubicBezTo>
                    <a:pt x="495868" y="959092"/>
                    <a:pt x="99695" y="623517"/>
                    <a:pt x="0" y="508086"/>
                  </a:cubicBezTo>
                  <a:lnTo>
                    <a:pt x="251227" y="479748"/>
                  </a:lnTo>
                  <a:lnTo>
                    <a:pt x="12129" y="424785"/>
                  </a:lnTo>
                  <a:cubicBezTo>
                    <a:pt x="141272" y="301798"/>
                    <a:pt x="596501" y="-2333"/>
                    <a:pt x="1199116" y="14"/>
                  </a:cubicBezTo>
                  <a:cubicBezTo>
                    <a:pt x="1379661" y="717"/>
                    <a:pt x="1539712" y="30862"/>
                    <a:pt x="1678234" y="75880"/>
                  </a:cubicBezTo>
                  <a:close/>
                </a:path>
              </a:pathLst>
            </a:cu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noAutofit/>
            </a:bodyPr>
            <a:lstStyle/>
            <a:p>
              <a:pPr algn="ctr"/>
              <a:endParaRPr lang="en-US" sz="1200" dirty="0" smtClean="0">
                <a:solidFill>
                  <a:schemeClr val="tx2"/>
                </a:solidFill>
              </a:endParaRPr>
            </a:p>
          </p:txBody>
        </p:sp>
        <p:sp>
          <p:nvSpPr>
            <p:cNvPr id="21" name="Oval 8"/>
            <p:cNvSpPr/>
            <p:nvPr/>
          </p:nvSpPr>
          <p:spPr>
            <a:xfrm rot="2134922">
              <a:off x="2479417" y="4076783"/>
              <a:ext cx="1695106" cy="961536"/>
            </a:xfrm>
            <a:custGeom>
              <a:avLst/>
              <a:gdLst/>
              <a:ahLst/>
              <a:cxnLst/>
              <a:rect l="l" t="t" r="r" b="b"/>
              <a:pathLst>
                <a:path w="1695106" h="961536">
                  <a:moveTo>
                    <a:pt x="233971" y="220949"/>
                  </a:moveTo>
                  <a:cubicBezTo>
                    <a:pt x="392198" y="107241"/>
                    <a:pt x="617046" y="-1392"/>
                    <a:pt x="880505" y="14"/>
                  </a:cubicBezTo>
                  <a:cubicBezTo>
                    <a:pt x="1407421" y="2826"/>
                    <a:pt x="1695106" y="476717"/>
                    <a:pt x="1695106" y="489203"/>
                  </a:cubicBezTo>
                  <a:cubicBezTo>
                    <a:pt x="1689050" y="476386"/>
                    <a:pt x="1474044" y="964336"/>
                    <a:pt x="880505" y="961524"/>
                  </a:cubicBezTo>
                  <a:cubicBezTo>
                    <a:pt x="352858" y="959024"/>
                    <a:pt x="62139" y="604229"/>
                    <a:pt x="0" y="498840"/>
                  </a:cubicBezTo>
                  <a:lnTo>
                    <a:pt x="220344" y="468230"/>
                  </a:lnTo>
                  <a:lnTo>
                    <a:pt x="13371" y="426223"/>
                  </a:lnTo>
                  <a:cubicBezTo>
                    <a:pt x="50549" y="376944"/>
                    <a:pt x="127049" y="297787"/>
                    <a:pt x="233971" y="220949"/>
                  </a:cubicBezTo>
                  <a:close/>
                </a:path>
              </a:pathLst>
            </a:cu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noAutofit/>
            </a:bodyPr>
            <a:lstStyle/>
            <a:p>
              <a:pPr algn="ctr"/>
              <a:endParaRPr lang="en-US" sz="1200" dirty="0" smtClean="0">
                <a:solidFill>
                  <a:schemeClr val="tx1"/>
                </a:solidFill>
              </a:endParaRPr>
            </a:p>
          </p:txBody>
        </p:sp>
        <p:sp>
          <p:nvSpPr>
            <p:cNvPr id="22" name="Freeform 7"/>
            <p:cNvSpPr>
              <a:spLocks noChangeAspect="1"/>
            </p:cNvSpPr>
            <p:nvPr/>
          </p:nvSpPr>
          <p:spPr bwMode="auto">
            <a:xfrm>
              <a:off x="1753135" y="3905860"/>
              <a:ext cx="1410746" cy="2340864"/>
            </a:xfrm>
            <a:custGeom>
              <a:avLst/>
              <a:gdLst>
                <a:gd name="T0" fmla="*/ 219 w 441"/>
                <a:gd name="T1" fmla="*/ 0 h 732"/>
                <a:gd name="T2" fmla="*/ 32 w 441"/>
                <a:gd name="T3" fmla="*/ 732 h 732"/>
                <a:gd name="T4" fmla="*/ 441 w 441"/>
                <a:gd name="T5" fmla="*/ 732 h 732"/>
                <a:gd name="T6" fmla="*/ 219 w 441"/>
                <a:gd name="T7" fmla="*/ 0 h 732"/>
              </a:gdLst>
              <a:ahLst/>
              <a:cxnLst>
                <a:cxn ang="0">
                  <a:pos x="T0" y="T1"/>
                </a:cxn>
                <a:cxn ang="0">
                  <a:pos x="T2" y="T3"/>
                </a:cxn>
                <a:cxn ang="0">
                  <a:pos x="T4" y="T5"/>
                </a:cxn>
                <a:cxn ang="0">
                  <a:pos x="T6" y="T7"/>
                </a:cxn>
              </a:cxnLst>
              <a:rect l="0" t="0" r="r" b="b"/>
              <a:pathLst>
                <a:path w="441" h="732">
                  <a:moveTo>
                    <a:pt x="219" y="0"/>
                  </a:moveTo>
                  <a:cubicBezTo>
                    <a:pt x="60" y="441"/>
                    <a:pt x="0" y="544"/>
                    <a:pt x="32" y="732"/>
                  </a:cubicBezTo>
                  <a:cubicBezTo>
                    <a:pt x="441" y="732"/>
                    <a:pt x="441" y="732"/>
                    <a:pt x="441" y="732"/>
                  </a:cubicBezTo>
                  <a:cubicBezTo>
                    <a:pt x="339" y="517"/>
                    <a:pt x="198" y="328"/>
                    <a:pt x="219" y="0"/>
                  </a:cubicBezTo>
                  <a:close/>
                </a:path>
              </a:pathLst>
            </a:custGeom>
            <a:noFill/>
            <a:ln w="38100">
              <a:solidFill>
                <a:schemeClr val="accent6"/>
              </a:solidFill>
            </a:ln>
          </p:spPr>
          <p:txBody>
            <a:bodyPr vert="horz" wrap="square" lIns="91440" tIns="91440" rIns="91440" bIns="91440" numCol="1" anchor="t" anchorCtr="0" compatLnSpc="1">
              <a:prstTxWarp prst="textNoShape">
                <a:avLst/>
              </a:prstTxWarp>
              <a:noAutofit/>
            </a:bodyPr>
            <a:lstStyle/>
            <a:p>
              <a:endParaRPr lang="en-US" sz="1200" dirty="0"/>
            </a:p>
          </p:txBody>
        </p:sp>
        <p:sp>
          <p:nvSpPr>
            <p:cNvPr id="23" name="Rectangle 53"/>
            <p:cNvSpPr/>
            <p:nvPr/>
          </p:nvSpPr>
          <p:spPr>
            <a:xfrm>
              <a:off x="1828632" y="5733180"/>
              <a:ext cx="1162274" cy="344448"/>
            </a:xfrm>
            <a:prstGeom prst="rect">
              <a:avLst/>
            </a:prstGeom>
          </p:spPr>
          <p:txBody>
            <a:bodyPr wrap="square" lIns="0" tIns="0" rIns="0" bIns="0" anchor="ctr" anchorCtr="0">
              <a:spAutoFit/>
            </a:bodyPr>
            <a:lstStyle/>
            <a:p>
              <a:pPr algn="ctr"/>
              <a:r>
                <a:rPr lang="en-US" sz="1200" b="1" dirty="0" smtClean="0"/>
                <a:t>Elements of ICS</a:t>
              </a:r>
              <a:endParaRPr lang="en-US" sz="1200" dirty="0"/>
            </a:p>
          </p:txBody>
        </p:sp>
        <p:sp>
          <p:nvSpPr>
            <p:cNvPr id="24" name="Rectangle 54"/>
            <p:cNvSpPr/>
            <p:nvPr/>
          </p:nvSpPr>
          <p:spPr>
            <a:xfrm rot="21126068">
              <a:off x="676856" y="4027803"/>
              <a:ext cx="1287567" cy="348155"/>
            </a:xfrm>
            <a:prstGeom prst="rect">
              <a:avLst/>
            </a:prstGeom>
          </p:spPr>
          <p:txBody>
            <a:bodyPr wrap="square" lIns="0" tIns="0" rIns="0" bIns="0" anchor="ctr" anchorCtr="0">
              <a:spAutoFit/>
            </a:bodyPr>
            <a:lstStyle/>
            <a:p>
              <a:pPr algn="ctr"/>
              <a:r>
                <a:rPr lang="en-US" sz="1200" b="1" dirty="0" smtClean="0"/>
                <a:t>Control environment</a:t>
              </a:r>
            </a:p>
          </p:txBody>
        </p:sp>
        <p:sp>
          <p:nvSpPr>
            <p:cNvPr id="25" name="Rectangle 55"/>
            <p:cNvSpPr/>
            <p:nvPr/>
          </p:nvSpPr>
          <p:spPr>
            <a:xfrm>
              <a:off x="915709" y="2481026"/>
              <a:ext cx="1104000" cy="344448"/>
            </a:xfrm>
            <a:prstGeom prst="rect">
              <a:avLst/>
            </a:prstGeom>
          </p:spPr>
          <p:txBody>
            <a:bodyPr wrap="square" lIns="0" tIns="0" rIns="0" bIns="0" anchor="ctr" anchorCtr="0">
              <a:spAutoFit/>
            </a:bodyPr>
            <a:lstStyle/>
            <a:p>
              <a:pPr algn="ctr"/>
              <a:r>
                <a:rPr lang="en-US" sz="1200" b="1" dirty="0" smtClean="0"/>
                <a:t>Risk Assessment</a:t>
              </a:r>
              <a:endParaRPr lang="en-US" sz="1200" dirty="0"/>
            </a:p>
          </p:txBody>
        </p:sp>
        <p:sp>
          <p:nvSpPr>
            <p:cNvPr id="26" name="Rectangle 56"/>
            <p:cNvSpPr/>
            <p:nvPr/>
          </p:nvSpPr>
          <p:spPr>
            <a:xfrm>
              <a:off x="2403364" y="2370864"/>
              <a:ext cx="910021" cy="344448"/>
            </a:xfrm>
            <a:prstGeom prst="rect">
              <a:avLst/>
            </a:prstGeom>
          </p:spPr>
          <p:txBody>
            <a:bodyPr wrap="square" lIns="0" tIns="0" rIns="0" bIns="0" anchor="ctr" anchorCtr="0">
              <a:spAutoFit/>
            </a:bodyPr>
            <a:lstStyle/>
            <a:p>
              <a:pPr algn="ctr"/>
              <a:r>
                <a:rPr lang="en-US" sz="1200" b="1" dirty="0" smtClean="0"/>
                <a:t>Control Activities</a:t>
              </a:r>
              <a:endParaRPr lang="en-US" sz="1200" dirty="0"/>
            </a:p>
          </p:txBody>
        </p:sp>
        <p:sp>
          <p:nvSpPr>
            <p:cNvPr id="27" name="Rectangle 57"/>
            <p:cNvSpPr/>
            <p:nvPr/>
          </p:nvSpPr>
          <p:spPr>
            <a:xfrm>
              <a:off x="3331279" y="3270543"/>
              <a:ext cx="1287567" cy="344448"/>
            </a:xfrm>
            <a:prstGeom prst="rect">
              <a:avLst/>
            </a:prstGeom>
          </p:spPr>
          <p:txBody>
            <a:bodyPr wrap="square" lIns="0" tIns="0" rIns="0" bIns="0" anchor="ctr" anchorCtr="0">
              <a:spAutoFit/>
            </a:bodyPr>
            <a:lstStyle/>
            <a:p>
              <a:r>
                <a:rPr lang="en-US" sz="1200" b="1" dirty="0" smtClean="0"/>
                <a:t>Information and Communication</a:t>
              </a:r>
              <a:endParaRPr lang="en-US" sz="1200" dirty="0"/>
            </a:p>
          </p:txBody>
        </p:sp>
        <p:sp>
          <p:nvSpPr>
            <p:cNvPr id="28" name="Rectangle 58"/>
            <p:cNvSpPr/>
            <p:nvPr/>
          </p:nvSpPr>
          <p:spPr>
            <a:xfrm rot="1945462">
              <a:off x="2748462" y="4439508"/>
              <a:ext cx="1287567" cy="344448"/>
            </a:xfrm>
            <a:prstGeom prst="rect">
              <a:avLst/>
            </a:prstGeom>
          </p:spPr>
          <p:txBody>
            <a:bodyPr wrap="square" lIns="0" tIns="0" rIns="0" bIns="0" anchor="ctr" anchorCtr="0">
              <a:spAutoFit/>
            </a:bodyPr>
            <a:lstStyle/>
            <a:p>
              <a:r>
                <a:rPr lang="en-US" sz="1200" b="1" dirty="0" smtClean="0"/>
                <a:t>Monitoring Activities</a:t>
              </a:r>
              <a:endParaRPr lang="en-US" sz="1200" dirty="0"/>
            </a:p>
          </p:txBody>
        </p:sp>
      </p:gr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52817" y="1065418"/>
            <a:ext cx="9318308" cy="1850427"/>
          </a:xfrm>
        </p:spPr>
        <p:txBody>
          <a:bodyPr/>
          <a:lstStyle/>
          <a:p>
            <a:endParaRPr lang="en-US" b="1" dirty="0" smtClean="0">
              <a:solidFill>
                <a:schemeClr val="tx1"/>
              </a:solidFill>
            </a:endParaRPr>
          </a:p>
          <a:p>
            <a:pPr lvl="0"/>
            <a:r>
              <a:rPr lang="en-US" dirty="0" smtClean="0">
                <a:solidFill>
                  <a:schemeClr val="tx1"/>
                </a:solidFill>
              </a:rPr>
              <a:t>The </a:t>
            </a:r>
            <a:r>
              <a:rPr lang="en-US" dirty="0">
                <a:solidFill>
                  <a:schemeClr val="tx1"/>
                </a:solidFill>
              </a:rPr>
              <a:t>need to implement a tool that supports </a:t>
            </a:r>
            <a:r>
              <a:rPr lang="en-US" b="1" dirty="0">
                <a:solidFill>
                  <a:schemeClr val="accent1"/>
                </a:solidFill>
              </a:rPr>
              <a:t>achievement of strategic and operating objectives</a:t>
            </a:r>
            <a:r>
              <a:rPr lang="en-US" dirty="0">
                <a:solidFill>
                  <a:schemeClr val="tx1"/>
                </a:solidFill>
              </a:rPr>
              <a:t>, as well as </a:t>
            </a:r>
            <a:r>
              <a:rPr lang="en-US" b="1" dirty="0">
                <a:solidFill>
                  <a:schemeClr val="accent1"/>
                </a:solidFill>
              </a:rPr>
              <a:t>compliance </a:t>
            </a:r>
            <a:r>
              <a:rPr lang="en-US" b="1" dirty="0" smtClean="0">
                <a:solidFill>
                  <a:schemeClr val="accent1"/>
                </a:solidFill>
              </a:rPr>
              <a:t>with </a:t>
            </a:r>
            <a:r>
              <a:rPr lang="en-US" b="1" dirty="0">
                <a:solidFill>
                  <a:schemeClr val="accent1"/>
                </a:solidFill>
              </a:rPr>
              <a:t>legislation</a:t>
            </a:r>
            <a:r>
              <a:rPr lang="en-US" dirty="0">
                <a:solidFill>
                  <a:schemeClr val="tx1"/>
                </a:solidFill>
              </a:rPr>
              <a:t> and </a:t>
            </a:r>
            <a:r>
              <a:rPr lang="en-US" b="1" dirty="0">
                <a:solidFill>
                  <a:schemeClr val="accent1"/>
                </a:solidFill>
              </a:rPr>
              <a:t>reporting requirements</a:t>
            </a:r>
            <a:r>
              <a:rPr lang="en-US" dirty="0">
                <a:solidFill>
                  <a:schemeClr val="tx1"/>
                </a:solidFill>
              </a:rPr>
              <a:t> of the Healthcare Department </a:t>
            </a:r>
            <a:r>
              <a:rPr lang="uk-UA" dirty="0" smtClean="0">
                <a:solidFill>
                  <a:schemeClr val="tx1"/>
                </a:solidFill>
              </a:rPr>
              <a:t>(</a:t>
            </a:r>
            <a:r>
              <a:rPr lang="en-US" dirty="0" smtClean="0">
                <a:solidFill>
                  <a:schemeClr val="tx1"/>
                </a:solidFill>
              </a:rPr>
              <a:t>“</a:t>
            </a:r>
            <a:r>
              <a:rPr lang="en-US" dirty="0">
                <a:solidFill>
                  <a:schemeClr val="tx1"/>
                </a:solidFill>
              </a:rPr>
              <a:t>the Department”</a:t>
            </a:r>
            <a:r>
              <a:rPr lang="uk-UA" dirty="0">
                <a:solidFill>
                  <a:schemeClr val="tx1"/>
                </a:solidFill>
              </a:rPr>
              <a:t>)</a:t>
            </a:r>
            <a:r>
              <a:rPr lang="en-US" dirty="0">
                <a:solidFill>
                  <a:schemeClr val="tx1"/>
                </a:solidFill>
              </a:rPr>
              <a:t> within Kiev City State Administration </a:t>
            </a:r>
            <a:r>
              <a:rPr lang="uk-UA" dirty="0" smtClean="0">
                <a:solidFill>
                  <a:schemeClr val="tx1"/>
                </a:solidFill>
              </a:rPr>
              <a:t>(</a:t>
            </a:r>
            <a:r>
              <a:rPr lang="en-US" dirty="0" smtClean="0">
                <a:solidFill>
                  <a:schemeClr val="tx1"/>
                </a:solidFill>
              </a:rPr>
              <a:t>“</a:t>
            </a:r>
            <a:r>
              <a:rPr lang="en-US" dirty="0">
                <a:solidFill>
                  <a:schemeClr val="tx1"/>
                </a:solidFill>
              </a:rPr>
              <a:t>KCSA”</a:t>
            </a:r>
            <a:r>
              <a:rPr lang="uk-UA" dirty="0">
                <a:solidFill>
                  <a:schemeClr val="tx1"/>
                </a:solidFill>
              </a:rPr>
              <a:t>) </a:t>
            </a:r>
            <a:r>
              <a:rPr lang="en-US" dirty="0">
                <a:solidFill>
                  <a:schemeClr val="tx1"/>
                </a:solidFill>
              </a:rPr>
              <a:t>and subordinated health care institutions </a:t>
            </a:r>
            <a:r>
              <a:rPr lang="uk-UA" dirty="0" smtClean="0">
                <a:solidFill>
                  <a:schemeClr val="tx1"/>
                </a:solidFill>
              </a:rPr>
              <a:t>(</a:t>
            </a:r>
            <a:r>
              <a:rPr lang="en-US" dirty="0" smtClean="0">
                <a:solidFill>
                  <a:schemeClr val="tx1"/>
                </a:solidFill>
              </a:rPr>
              <a:t>“</a:t>
            </a:r>
            <a:r>
              <a:rPr lang="en-US" dirty="0">
                <a:solidFill>
                  <a:schemeClr val="tx1"/>
                </a:solidFill>
              </a:rPr>
              <a:t>hospitals”</a:t>
            </a:r>
            <a:r>
              <a:rPr lang="uk-UA" dirty="0">
                <a:solidFill>
                  <a:schemeClr val="tx1"/>
                </a:solidFill>
              </a:rPr>
              <a:t>)</a:t>
            </a:r>
            <a:r>
              <a:rPr lang="en-US" dirty="0" smtClean="0">
                <a:solidFill>
                  <a:schemeClr val="tx1"/>
                </a:solidFill>
              </a:rPr>
              <a:t>;</a:t>
            </a:r>
          </a:p>
          <a:p>
            <a:pPr lvl="0"/>
            <a:endParaRPr lang="en-GB" sz="300" dirty="0">
              <a:solidFill>
                <a:schemeClr val="tx1"/>
              </a:solidFill>
            </a:endParaRPr>
          </a:p>
          <a:p>
            <a:pPr lvl="0"/>
            <a:r>
              <a:rPr lang="en-US" dirty="0">
                <a:solidFill>
                  <a:schemeClr val="tx1"/>
                </a:solidFill>
              </a:rPr>
              <a:t>The need to </a:t>
            </a:r>
            <a:r>
              <a:rPr lang="en-US" b="1" dirty="0">
                <a:solidFill>
                  <a:srgbClr val="0070C0"/>
                </a:solidFill>
              </a:rPr>
              <a:t>improve efficiency</a:t>
            </a:r>
            <a:r>
              <a:rPr lang="en-US" dirty="0">
                <a:solidFill>
                  <a:schemeClr val="tx1"/>
                </a:solidFill>
              </a:rPr>
              <a:t> in distributing funds and monitoring their use by the hospitals</a:t>
            </a:r>
            <a:r>
              <a:rPr lang="en-US" dirty="0" smtClean="0">
                <a:solidFill>
                  <a:schemeClr val="tx1"/>
                </a:solidFill>
              </a:rPr>
              <a:t>;</a:t>
            </a:r>
          </a:p>
          <a:p>
            <a:pPr lvl="0"/>
            <a:endParaRPr lang="en-US" sz="300" dirty="0">
              <a:solidFill>
                <a:schemeClr val="tx1"/>
              </a:solidFill>
            </a:endParaRPr>
          </a:p>
          <a:p>
            <a:pPr lvl="0"/>
            <a:r>
              <a:rPr lang="en-US" dirty="0">
                <a:solidFill>
                  <a:schemeClr val="tx1"/>
                </a:solidFill>
              </a:rPr>
              <a:t>The need to </a:t>
            </a:r>
            <a:r>
              <a:rPr lang="en-US" b="1" dirty="0">
                <a:solidFill>
                  <a:schemeClr val="accent2"/>
                </a:solidFill>
              </a:rPr>
              <a:t>ensure transparency</a:t>
            </a:r>
            <a:r>
              <a:rPr lang="en-US" dirty="0">
                <a:solidFill>
                  <a:schemeClr val="tx1"/>
                </a:solidFill>
              </a:rPr>
              <a:t> in distributing funds and increase level of trust to the Department and hospitals from different groups of stakeholders.</a:t>
            </a:r>
            <a:endParaRPr lang="en-US" dirty="0" smtClean="0">
              <a:solidFill>
                <a:schemeClr val="tx1"/>
              </a:solidFill>
            </a:endParaRPr>
          </a:p>
          <a:p>
            <a:endParaRPr lang="en-US" dirty="0">
              <a:solidFill>
                <a:schemeClr val="tx1"/>
              </a:solidFill>
            </a:endParaRPr>
          </a:p>
        </p:txBody>
      </p:sp>
      <p:sp>
        <p:nvSpPr>
          <p:cNvPr id="3" name="Title 2"/>
          <p:cNvSpPr>
            <a:spLocks noGrp="1"/>
          </p:cNvSpPr>
          <p:nvPr>
            <p:ph type="title"/>
          </p:nvPr>
        </p:nvSpPr>
        <p:spPr>
          <a:xfrm>
            <a:off x="423241" y="375559"/>
            <a:ext cx="9847884" cy="455458"/>
          </a:xfrm>
        </p:spPr>
        <p:txBody>
          <a:bodyPr/>
          <a:lstStyle/>
          <a:p>
            <a:r>
              <a:rPr lang="en-US" dirty="0"/>
              <a:t>Executive </a:t>
            </a:r>
            <a:r>
              <a:rPr lang="en-US" dirty="0" smtClean="0"/>
              <a:t>Summary</a:t>
            </a:r>
            <a:endParaRPr lang="en-US" dirty="0"/>
          </a:p>
        </p:txBody>
      </p:sp>
      <p:grpSp>
        <p:nvGrpSpPr>
          <p:cNvPr id="4" name="Group 20"/>
          <p:cNvGrpSpPr>
            <a:grpSpLocks noChangeAspect="1"/>
          </p:cNvGrpSpPr>
          <p:nvPr/>
        </p:nvGrpSpPr>
        <p:grpSpPr bwMode="auto">
          <a:xfrm>
            <a:off x="423241" y="1422297"/>
            <a:ext cx="369887" cy="371475"/>
            <a:chOff x="3885" y="823"/>
            <a:chExt cx="233" cy="234"/>
          </a:xfrm>
          <a:solidFill>
            <a:schemeClr val="accent1"/>
          </a:solidFill>
        </p:grpSpPr>
        <p:sp>
          <p:nvSpPr>
            <p:cNvPr id="5" name="Freeform 21"/>
            <p:cNvSpPr>
              <a:spLocks noEditPoints="1"/>
            </p:cNvSpPr>
            <p:nvPr/>
          </p:nvSpPr>
          <p:spPr bwMode="auto">
            <a:xfrm>
              <a:off x="3885" y="823"/>
              <a:ext cx="233" cy="234"/>
            </a:xfrm>
            <a:custGeom>
              <a:avLst/>
              <a:gdLst>
                <a:gd name="T0" fmla="*/ 192 w 384"/>
                <a:gd name="T1" fmla="*/ 384 h 384"/>
                <a:gd name="T2" fmla="*/ 0 w 384"/>
                <a:gd name="T3" fmla="*/ 192 h 384"/>
                <a:gd name="T4" fmla="*/ 192 w 384"/>
                <a:gd name="T5" fmla="*/ 0 h 384"/>
                <a:gd name="T6" fmla="*/ 384 w 384"/>
                <a:gd name="T7" fmla="*/ 192 h 384"/>
                <a:gd name="T8" fmla="*/ 192 w 384"/>
                <a:gd name="T9" fmla="*/ 384 h 384"/>
                <a:gd name="T10" fmla="*/ 192 w 384"/>
                <a:gd name="T11" fmla="*/ 16 h 384"/>
                <a:gd name="T12" fmla="*/ 16 w 384"/>
                <a:gd name="T13" fmla="*/ 192 h 384"/>
                <a:gd name="T14" fmla="*/ 192 w 384"/>
                <a:gd name="T15" fmla="*/ 368 h 384"/>
                <a:gd name="T16" fmla="*/ 368 w 384"/>
                <a:gd name="T17" fmla="*/ 192 h 384"/>
                <a:gd name="T18" fmla="*/ 192 w 384"/>
                <a:gd name="T19" fmla="*/ 16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4" h="384">
                  <a:moveTo>
                    <a:pt x="192" y="384"/>
                  </a:moveTo>
                  <a:cubicBezTo>
                    <a:pt x="86" y="384"/>
                    <a:pt x="0" y="298"/>
                    <a:pt x="0" y="192"/>
                  </a:cubicBezTo>
                  <a:cubicBezTo>
                    <a:pt x="0" y="86"/>
                    <a:pt x="86" y="0"/>
                    <a:pt x="192" y="0"/>
                  </a:cubicBezTo>
                  <a:cubicBezTo>
                    <a:pt x="298" y="0"/>
                    <a:pt x="384" y="86"/>
                    <a:pt x="384" y="192"/>
                  </a:cubicBezTo>
                  <a:cubicBezTo>
                    <a:pt x="384" y="298"/>
                    <a:pt x="298" y="384"/>
                    <a:pt x="192" y="384"/>
                  </a:cubicBezTo>
                  <a:close/>
                  <a:moveTo>
                    <a:pt x="192" y="16"/>
                  </a:moveTo>
                  <a:cubicBezTo>
                    <a:pt x="95" y="16"/>
                    <a:pt x="16" y="95"/>
                    <a:pt x="16" y="192"/>
                  </a:cubicBezTo>
                  <a:cubicBezTo>
                    <a:pt x="16" y="289"/>
                    <a:pt x="95" y="368"/>
                    <a:pt x="192" y="368"/>
                  </a:cubicBezTo>
                  <a:cubicBezTo>
                    <a:pt x="289" y="368"/>
                    <a:pt x="368" y="289"/>
                    <a:pt x="368" y="192"/>
                  </a:cubicBezTo>
                  <a:cubicBezTo>
                    <a:pt x="368" y="95"/>
                    <a:pt x="289" y="16"/>
                    <a:pt x="192" y="1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 name="Freeform 22"/>
            <p:cNvSpPr>
              <a:spLocks noEditPoints="1"/>
            </p:cNvSpPr>
            <p:nvPr/>
          </p:nvSpPr>
          <p:spPr bwMode="auto">
            <a:xfrm>
              <a:off x="3928" y="866"/>
              <a:ext cx="146" cy="147"/>
            </a:xfrm>
            <a:custGeom>
              <a:avLst/>
              <a:gdLst>
                <a:gd name="T0" fmla="*/ 239 w 241"/>
                <a:gd name="T1" fmla="*/ 54 h 241"/>
                <a:gd name="T2" fmla="*/ 236 w 241"/>
                <a:gd name="T3" fmla="*/ 42 h 241"/>
                <a:gd name="T4" fmla="*/ 146 w 241"/>
                <a:gd name="T5" fmla="*/ 4 h 241"/>
                <a:gd name="T6" fmla="*/ 95 w 241"/>
                <a:gd name="T7" fmla="*/ 4 h 241"/>
                <a:gd name="T8" fmla="*/ 5 w 241"/>
                <a:gd name="T9" fmla="*/ 42 h 241"/>
                <a:gd name="T10" fmla="*/ 2 w 241"/>
                <a:gd name="T11" fmla="*/ 54 h 241"/>
                <a:gd name="T12" fmla="*/ 2 w 241"/>
                <a:gd name="T13" fmla="*/ 124 h 241"/>
                <a:gd name="T14" fmla="*/ 5 w 241"/>
                <a:gd name="T15" fmla="*/ 136 h 241"/>
                <a:gd name="T16" fmla="*/ 33 w 241"/>
                <a:gd name="T17" fmla="*/ 193 h 241"/>
                <a:gd name="T18" fmla="*/ 117 w 241"/>
                <a:gd name="T19" fmla="*/ 240 h 241"/>
                <a:gd name="T20" fmla="*/ 121 w 241"/>
                <a:gd name="T21" fmla="*/ 241 h 241"/>
                <a:gd name="T22" fmla="*/ 124 w 241"/>
                <a:gd name="T23" fmla="*/ 240 h 241"/>
                <a:gd name="T24" fmla="*/ 209 w 241"/>
                <a:gd name="T25" fmla="*/ 193 h 241"/>
                <a:gd name="T26" fmla="*/ 236 w 241"/>
                <a:gd name="T27" fmla="*/ 136 h 241"/>
                <a:gd name="T28" fmla="*/ 239 w 241"/>
                <a:gd name="T29" fmla="*/ 124 h 241"/>
                <a:gd name="T30" fmla="*/ 155 w 241"/>
                <a:gd name="T31" fmla="*/ 19 h 241"/>
                <a:gd name="T32" fmla="*/ 198 w 241"/>
                <a:gd name="T33" fmla="*/ 79 h 241"/>
                <a:gd name="T34" fmla="*/ 155 w 241"/>
                <a:gd name="T35" fmla="*/ 19 h 241"/>
                <a:gd name="T36" fmla="*/ 59 w 241"/>
                <a:gd name="T37" fmla="*/ 89 h 241"/>
                <a:gd name="T38" fmla="*/ 183 w 241"/>
                <a:gd name="T39" fmla="*/ 89 h 241"/>
                <a:gd name="T40" fmla="*/ 21 w 241"/>
                <a:gd name="T41" fmla="*/ 51 h 241"/>
                <a:gd name="T42" fmla="*/ 108 w 241"/>
                <a:gd name="T43" fmla="*/ 46 h 241"/>
                <a:gd name="T44" fmla="*/ 21 w 241"/>
                <a:gd name="T45" fmla="*/ 51 h 241"/>
                <a:gd name="T46" fmla="*/ 108 w 241"/>
                <a:gd name="T47" fmla="*/ 131 h 241"/>
                <a:gd name="T48" fmla="*/ 44 w 241"/>
                <a:gd name="T49" fmla="*/ 137 h 241"/>
                <a:gd name="T50" fmla="*/ 21 w 241"/>
                <a:gd name="T51" fmla="*/ 126 h 241"/>
                <a:gd name="T52" fmla="*/ 49 w 241"/>
                <a:gd name="T53" fmla="*/ 158 h 241"/>
                <a:gd name="T54" fmla="*/ 95 w 241"/>
                <a:gd name="T55" fmla="*/ 174 h 241"/>
                <a:gd name="T56" fmla="*/ 113 w 241"/>
                <a:gd name="T57" fmla="*/ 220 h 241"/>
                <a:gd name="T58" fmla="*/ 49 w 241"/>
                <a:gd name="T59" fmla="*/ 158 h 241"/>
                <a:gd name="T60" fmla="*/ 129 w 241"/>
                <a:gd name="T61" fmla="*/ 220 h 241"/>
                <a:gd name="T62" fmla="*/ 146 w 241"/>
                <a:gd name="T63" fmla="*/ 174 h 241"/>
                <a:gd name="T64" fmla="*/ 150 w 241"/>
                <a:gd name="T65" fmla="*/ 176 h 241"/>
                <a:gd name="T66" fmla="*/ 153 w 241"/>
                <a:gd name="T67" fmla="*/ 177 h 241"/>
                <a:gd name="T68" fmla="*/ 156 w 241"/>
                <a:gd name="T69" fmla="*/ 176 h 241"/>
                <a:gd name="T70" fmla="*/ 193 w 241"/>
                <a:gd name="T71" fmla="*/ 188 h 241"/>
                <a:gd name="T72" fmla="*/ 197 w 241"/>
                <a:gd name="T73" fmla="*/ 137 h 241"/>
                <a:gd name="T74" fmla="*/ 133 w 241"/>
                <a:gd name="T75" fmla="*/ 131 h 241"/>
                <a:gd name="T76" fmla="*/ 220 w 241"/>
                <a:gd name="T77" fmla="*/ 125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41" h="241">
                  <a:moveTo>
                    <a:pt x="211" y="89"/>
                  </a:moveTo>
                  <a:cubicBezTo>
                    <a:pt x="239" y="54"/>
                    <a:pt x="239" y="54"/>
                    <a:pt x="239" y="54"/>
                  </a:cubicBezTo>
                  <a:cubicBezTo>
                    <a:pt x="240" y="52"/>
                    <a:pt x="241" y="49"/>
                    <a:pt x="240" y="47"/>
                  </a:cubicBezTo>
                  <a:cubicBezTo>
                    <a:pt x="240" y="45"/>
                    <a:pt x="238" y="43"/>
                    <a:pt x="236" y="42"/>
                  </a:cubicBezTo>
                  <a:cubicBezTo>
                    <a:pt x="156" y="2"/>
                    <a:pt x="156" y="2"/>
                    <a:pt x="156" y="2"/>
                  </a:cubicBezTo>
                  <a:cubicBezTo>
                    <a:pt x="153" y="0"/>
                    <a:pt x="149" y="1"/>
                    <a:pt x="146" y="4"/>
                  </a:cubicBezTo>
                  <a:cubicBezTo>
                    <a:pt x="121" y="36"/>
                    <a:pt x="121" y="36"/>
                    <a:pt x="121" y="36"/>
                  </a:cubicBezTo>
                  <a:cubicBezTo>
                    <a:pt x="95" y="4"/>
                    <a:pt x="95" y="4"/>
                    <a:pt x="95" y="4"/>
                  </a:cubicBezTo>
                  <a:cubicBezTo>
                    <a:pt x="93" y="1"/>
                    <a:pt x="88" y="0"/>
                    <a:pt x="85" y="2"/>
                  </a:cubicBezTo>
                  <a:cubicBezTo>
                    <a:pt x="5" y="42"/>
                    <a:pt x="5" y="42"/>
                    <a:pt x="5" y="42"/>
                  </a:cubicBezTo>
                  <a:cubicBezTo>
                    <a:pt x="3" y="43"/>
                    <a:pt x="1" y="45"/>
                    <a:pt x="1" y="47"/>
                  </a:cubicBezTo>
                  <a:cubicBezTo>
                    <a:pt x="0" y="49"/>
                    <a:pt x="1" y="52"/>
                    <a:pt x="2" y="54"/>
                  </a:cubicBezTo>
                  <a:cubicBezTo>
                    <a:pt x="30" y="89"/>
                    <a:pt x="30" y="89"/>
                    <a:pt x="30" y="89"/>
                  </a:cubicBezTo>
                  <a:cubicBezTo>
                    <a:pt x="2" y="124"/>
                    <a:pt x="2" y="124"/>
                    <a:pt x="2" y="124"/>
                  </a:cubicBezTo>
                  <a:cubicBezTo>
                    <a:pt x="1" y="126"/>
                    <a:pt x="0" y="128"/>
                    <a:pt x="1" y="130"/>
                  </a:cubicBezTo>
                  <a:cubicBezTo>
                    <a:pt x="1" y="133"/>
                    <a:pt x="3" y="135"/>
                    <a:pt x="5" y="136"/>
                  </a:cubicBezTo>
                  <a:cubicBezTo>
                    <a:pt x="33" y="150"/>
                    <a:pt x="33" y="150"/>
                    <a:pt x="33" y="150"/>
                  </a:cubicBezTo>
                  <a:cubicBezTo>
                    <a:pt x="33" y="193"/>
                    <a:pt x="33" y="193"/>
                    <a:pt x="33" y="193"/>
                  </a:cubicBezTo>
                  <a:cubicBezTo>
                    <a:pt x="33" y="196"/>
                    <a:pt x="34" y="198"/>
                    <a:pt x="37" y="200"/>
                  </a:cubicBezTo>
                  <a:cubicBezTo>
                    <a:pt x="117" y="240"/>
                    <a:pt x="117" y="240"/>
                    <a:pt x="117" y="240"/>
                  </a:cubicBezTo>
                  <a:cubicBezTo>
                    <a:pt x="117" y="240"/>
                    <a:pt x="117" y="240"/>
                    <a:pt x="117" y="240"/>
                  </a:cubicBezTo>
                  <a:cubicBezTo>
                    <a:pt x="118" y="240"/>
                    <a:pt x="120" y="241"/>
                    <a:pt x="121" y="241"/>
                  </a:cubicBezTo>
                  <a:cubicBezTo>
                    <a:pt x="122" y="241"/>
                    <a:pt x="123" y="240"/>
                    <a:pt x="124" y="240"/>
                  </a:cubicBezTo>
                  <a:cubicBezTo>
                    <a:pt x="124" y="240"/>
                    <a:pt x="124" y="240"/>
                    <a:pt x="124" y="240"/>
                  </a:cubicBezTo>
                  <a:cubicBezTo>
                    <a:pt x="204" y="200"/>
                    <a:pt x="204" y="200"/>
                    <a:pt x="204" y="200"/>
                  </a:cubicBezTo>
                  <a:cubicBezTo>
                    <a:pt x="207" y="198"/>
                    <a:pt x="209" y="196"/>
                    <a:pt x="209" y="193"/>
                  </a:cubicBezTo>
                  <a:cubicBezTo>
                    <a:pt x="209" y="150"/>
                    <a:pt x="209" y="150"/>
                    <a:pt x="209" y="150"/>
                  </a:cubicBezTo>
                  <a:cubicBezTo>
                    <a:pt x="236" y="136"/>
                    <a:pt x="236" y="136"/>
                    <a:pt x="236" y="136"/>
                  </a:cubicBezTo>
                  <a:cubicBezTo>
                    <a:pt x="238" y="135"/>
                    <a:pt x="240" y="133"/>
                    <a:pt x="240" y="130"/>
                  </a:cubicBezTo>
                  <a:cubicBezTo>
                    <a:pt x="241" y="128"/>
                    <a:pt x="240" y="126"/>
                    <a:pt x="239" y="124"/>
                  </a:cubicBezTo>
                  <a:lnTo>
                    <a:pt x="211" y="89"/>
                  </a:lnTo>
                  <a:close/>
                  <a:moveTo>
                    <a:pt x="155" y="19"/>
                  </a:moveTo>
                  <a:cubicBezTo>
                    <a:pt x="220" y="51"/>
                    <a:pt x="220" y="51"/>
                    <a:pt x="220" y="51"/>
                  </a:cubicBezTo>
                  <a:cubicBezTo>
                    <a:pt x="198" y="79"/>
                    <a:pt x="198" y="79"/>
                    <a:pt x="198" y="79"/>
                  </a:cubicBezTo>
                  <a:cubicBezTo>
                    <a:pt x="133" y="46"/>
                    <a:pt x="133" y="46"/>
                    <a:pt x="133" y="46"/>
                  </a:cubicBezTo>
                  <a:lnTo>
                    <a:pt x="155" y="19"/>
                  </a:lnTo>
                  <a:close/>
                  <a:moveTo>
                    <a:pt x="121" y="120"/>
                  </a:moveTo>
                  <a:cubicBezTo>
                    <a:pt x="59" y="89"/>
                    <a:pt x="59" y="89"/>
                    <a:pt x="59" y="89"/>
                  </a:cubicBezTo>
                  <a:cubicBezTo>
                    <a:pt x="121" y="58"/>
                    <a:pt x="121" y="58"/>
                    <a:pt x="121" y="58"/>
                  </a:cubicBezTo>
                  <a:cubicBezTo>
                    <a:pt x="183" y="89"/>
                    <a:pt x="183" y="89"/>
                    <a:pt x="183" y="89"/>
                  </a:cubicBezTo>
                  <a:lnTo>
                    <a:pt x="121" y="120"/>
                  </a:lnTo>
                  <a:close/>
                  <a:moveTo>
                    <a:pt x="21" y="51"/>
                  </a:moveTo>
                  <a:cubicBezTo>
                    <a:pt x="86" y="19"/>
                    <a:pt x="86" y="19"/>
                    <a:pt x="86" y="19"/>
                  </a:cubicBezTo>
                  <a:cubicBezTo>
                    <a:pt x="108" y="46"/>
                    <a:pt x="108" y="46"/>
                    <a:pt x="108" y="46"/>
                  </a:cubicBezTo>
                  <a:cubicBezTo>
                    <a:pt x="43" y="79"/>
                    <a:pt x="43" y="79"/>
                    <a:pt x="43" y="79"/>
                  </a:cubicBezTo>
                  <a:lnTo>
                    <a:pt x="21" y="51"/>
                  </a:lnTo>
                  <a:close/>
                  <a:moveTo>
                    <a:pt x="43" y="99"/>
                  </a:moveTo>
                  <a:cubicBezTo>
                    <a:pt x="108" y="131"/>
                    <a:pt x="108" y="131"/>
                    <a:pt x="108" y="131"/>
                  </a:cubicBezTo>
                  <a:cubicBezTo>
                    <a:pt x="86" y="158"/>
                    <a:pt x="86" y="158"/>
                    <a:pt x="86" y="158"/>
                  </a:cubicBezTo>
                  <a:cubicBezTo>
                    <a:pt x="44" y="137"/>
                    <a:pt x="44" y="137"/>
                    <a:pt x="44" y="137"/>
                  </a:cubicBezTo>
                  <a:cubicBezTo>
                    <a:pt x="44" y="137"/>
                    <a:pt x="44" y="137"/>
                    <a:pt x="44" y="137"/>
                  </a:cubicBezTo>
                  <a:cubicBezTo>
                    <a:pt x="21" y="126"/>
                    <a:pt x="21" y="126"/>
                    <a:pt x="21" y="126"/>
                  </a:cubicBezTo>
                  <a:lnTo>
                    <a:pt x="43" y="99"/>
                  </a:lnTo>
                  <a:close/>
                  <a:moveTo>
                    <a:pt x="49" y="158"/>
                  </a:moveTo>
                  <a:cubicBezTo>
                    <a:pt x="85" y="176"/>
                    <a:pt x="85" y="176"/>
                    <a:pt x="85" y="176"/>
                  </a:cubicBezTo>
                  <a:cubicBezTo>
                    <a:pt x="88" y="178"/>
                    <a:pt x="93" y="177"/>
                    <a:pt x="95" y="174"/>
                  </a:cubicBezTo>
                  <a:cubicBezTo>
                    <a:pt x="113" y="151"/>
                    <a:pt x="113" y="151"/>
                    <a:pt x="113" y="151"/>
                  </a:cubicBezTo>
                  <a:cubicBezTo>
                    <a:pt x="113" y="220"/>
                    <a:pt x="113" y="220"/>
                    <a:pt x="113" y="220"/>
                  </a:cubicBezTo>
                  <a:cubicBezTo>
                    <a:pt x="49" y="188"/>
                    <a:pt x="49" y="188"/>
                    <a:pt x="49" y="188"/>
                  </a:cubicBezTo>
                  <a:lnTo>
                    <a:pt x="49" y="158"/>
                  </a:lnTo>
                  <a:close/>
                  <a:moveTo>
                    <a:pt x="193" y="188"/>
                  </a:moveTo>
                  <a:cubicBezTo>
                    <a:pt x="129" y="220"/>
                    <a:pt x="129" y="220"/>
                    <a:pt x="129" y="220"/>
                  </a:cubicBezTo>
                  <a:cubicBezTo>
                    <a:pt x="129" y="151"/>
                    <a:pt x="129" y="151"/>
                    <a:pt x="129" y="151"/>
                  </a:cubicBezTo>
                  <a:cubicBezTo>
                    <a:pt x="146" y="174"/>
                    <a:pt x="146" y="174"/>
                    <a:pt x="146" y="174"/>
                  </a:cubicBezTo>
                  <a:cubicBezTo>
                    <a:pt x="147" y="175"/>
                    <a:pt x="148" y="175"/>
                    <a:pt x="149" y="176"/>
                  </a:cubicBezTo>
                  <a:cubicBezTo>
                    <a:pt x="149" y="176"/>
                    <a:pt x="150" y="176"/>
                    <a:pt x="150" y="176"/>
                  </a:cubicBezTo>
                  <a:cubicBezTo>
                    <a:pt x="151" y="176"/>
                    <a:pt x="151" y="176"/>
                    <a:pt x="152" y="177"/>
                  </a:cubicBezTo>
                  <a:cubicBezTo>
                    <a:pt x="152" y="177"/>
                    <a:pt x="152" y="177"/>
                    <a:pt x="153" y="177"/>
                  </a:cubicBezTo>
                  <a:cubicBezTo>
                    <a:pt x="153" y="177"/>
                    <a:pt x="153" y="177"/>
                    <a:pt x="153" y="177"/>
                  </a:cubicBezTo>
                  <a:cubicBezTo>
                    <a:pt x="154" y="177"/>
                    <a:pt x="155" y="176"/>
                    <a:pt x="156" y="176"/>
                  </a:cubicBezTo>
                  <a:cubicBezTo>
                    <a:pt x="193" y="158"/>
                    <a:pt x="193" y="158"/>
                    <a:pt x="193" y="158"/>
                  </a:cubicBezTo>
                  <a:lnTo>
                    <a:pt x="193" y="188"/>
                  </a:lnTo>
                  <a:close/>
                  <a:moveTo>
                    <a:pt x="197" y="137"/>
                  </a:moveTo>
                  <a:cubicBezTo>
                    <a:pt x="197" y="137"/>
                    <a:pt x="197" y="137"/>
                    <a:pt x="197" y="137"/>
                  </a:cubicBezTo>
                  <a:cubicBezTo>
                    <a:pt x="155" y="158"/>
                    <a:pt x="155" y="158"/>
                    <a:pt x="155" y="158"/>
                  </a:cubicBezTo>
                  <a:cubicBezTo>
                    <a:pt x="133" y="131"/>
                    <a:pt x="133" y="131"/>
                    <a:pt x="133" y="131"/>
                  </a:cubicBezTo>
                  <a:cubicBezTo>
                    <a:pt x="198" y="99"/>
                    <a:pt x="198" y="99"/>
                    <a:pt x="198" y="99"/>
                  </a:cubicBezTo>
                  <a:cubicBezTo>
                    <a:pt x="220" y="125"/>
                    <a:pt x="220" y="125"/>
                    <a:pt x="220" y="125"/>
                  </a:cubicBezTo>
                  <a:lnTo>
                    <a:pt x="197" y="13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7" name="Group 795"/>
          <p:cNvGrpSpPr>
            <a:grpSpLocks noChangeAspect="1"/>
          </p:cNvGrpSpPr>
          <p:nvPr/>
        </p:nvGrpSpPr>
        <p:grpSpPr bwMode="auto">
          <a:xfrm>
            <a:off x="419952" y="1976885"/>
            <a:ext cx="369021" cy="369021"/>
            <a:chOff x="4288" y="3084"/>
            <a:chExt cx="340" cy="340"/>
          </a:xfrm>
          <a:solidFill>
            <a:srgbClr val="0070C0"/>
          </a:solidFill>
        </p:grpSpPr>
        <p:sp>
          <p:nvSpPr>
            <p:cNvPr id="8" name="Freeform 796"/>
            <p:cNvSpPr>
              <a:spLocks noEditPoints="1"/>
            </p:cNvSpPr>
            <p:nvPr/>
          </p:nvSpPr>
          <p:spPr bwMode="auto">
            <a:xfrm>
              <a:off x="4288" y="3084"/>
              <a:ext cx="340" cy="340"/>
            </a:xfrm>
            <a:custGeom>
              <a:avLst/>
              <a:gdLst>
                <a:gd name="T0" fmla="*/ 256 w 512"/>
                <a:gd name="T1" fmla="*/ 21 h 512"/>
                <a:gd name="T2" fmla="*/ 491 w 512"/>
                <a:gd name="T3" fmla="*/ 256 h 512"/>
                <a:gd name="T4" fmla="*/ 256 w 512"/>
                <a:gd name="T5" fmla="*/ 491 h 512"/>
                <a:gd name="T6" fmla="*/ 22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6" y="21"/>
                    <a:pt x="491" y="127"/>
                    <a:pt x="491" y="256"/>
                  </a:cubicBezTo>
                  <a:cubicBezTo>
                    <a:pt x="491" y="385"/>
                    <a:pt x="386" y="491"/>
                    <a:pt x="256" y="491"/>
                  </a:cubicBezTo>
                  <a:cubicBezTo>
                    <a:pt x="127" y="491"/>
                    <a:pt x="22" y="385"/>
                    <a:pt x="22" y="256"/>
                  </a:cubicBezTo>
                  <a:cubicBezTo>
                    <a:pt x="22" y="127"/>
                    <a:pt x="127" y="21"/>
                    <a:pt x="256" y="21"/>
                  </a:cubicBezTo>
                  <a:moveTo>
                    <a:pt x="256" y="0"/>
                  </a:moveTo>
                  <a:cubicBezTo>
                    <a:pt x="115" y="0"/>
                    <a:pt x="0" y="115"/>
                    <a:pt x="0" y="256"/>
                  </a:cubicBezTo>
                  <a:cubicBezTo>
                    <a:pt x="0" y="397"/>
                    <a:pt x="115" y="512"/>
                    <a:pt x="256" y="512"/>
                  </a:cubicBezTo>
                  <a:cubicBezTo>
                    <a:pt x="398" y="512"/>
                    <a:pt x="512" y="397"/>
                    <a:pt x="512" y="256"/>
                  </a:cubicBezTo>
                  <a:cubicBezTo>
                    <a:pt x="512" y="115"/>
                    <a:pt x="398"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 name="Freeform 797"/>
            <p:cNvSpPr>
              <a:spLocks noEditPoints="1"/>
            </p:cNvSpPr>
            <p:nvPr/>
          </p:nvSpPr>
          <p:spPr bwMode="auto">
            <a:xfrm>
              <a:off x="4352" y="3176"/>
              <a:ext cx="212" cy="170"/>
            </a:xfrm>
            <a:custGeom>
              <a:avLst/>
              <a:gdLst>
                <a:gd name="T0" fmla="*/ 310 w 320"/>
                <a:gd name="T1" fmla="*/ 0 h 256"/>
                <a:gd name="T2" fmla="*/ 11 w 320"/>
                <a:gd name="T3" fmla="*/ 0 h 256"/>
                <a:gd name="T4" fmla="*/ 0 w 320"/>
                <a:gd name="T5" fmla="*/ 10 h 256"/>
                <a:gd name="T6" fmla="*/ 0 w 320"/>
                <a:gd name="T7" fmla="*/ 224 h 256"/>
                <a:gd name="T8" fmla="*/ 11 w 320"/>
                <a:gd name="T9" fmla="*/ 235 h 256"/>
                <a:gd name="T10" fmla="*/ 54 w 320"/>
                <a:gd name="T11" fmla="*/ 235 h 256"/>
                <a:gd name="T12" fmla="*/ 43 w 320"/>
                <a:gd name="T13" fmla="*/ 246 h 256"/>
                <a:gd name="T14" fmla="*/ 54 w 320"/>
                <a:gd name="T15" fmla="*/ 256 h 256"/>
                <a:gd name="T16" fmla="*/ 96 w 320"/>
                <a:gd name="T17" fmla="*/ 256 h 256"/>
                <a:gd name="T18" fmla="*/ 107 w 320"/>
                <a:gd name="T19" fmla="*/ 246 h 256"/>
                <a:gd name="T20" fmla="*/ 96 w 320"/>
                <a:gd name="T21" fmla="*/ 235 h 256"/>
                <a:gd name="T22" fmla="*/ 224 w 320"/>
                <a:gd name="T23" fmla="*/ 235 h 256"/>
                <a:gd name="T24" fmla="*/ 214 w 320"/>
                <a:gd name="T25" fmla="*/ 246 h 256"/>
                <a:gd name="T26" fmla="*/ 224 w 320"/>
                <a:gd name="T27" fmla="*/ 256 h 256"/>
                <a:gd name="T28" fmla="*/ 267 w 320"/>
                <a:gd name="T29" fmla="*/ 256 h 256"/>
                <a:gd name="T30" fmla="*/ 278 w 320"/>
                <a:gd name="T31" fmla="*/ 246 h 256"/>
                <a:gd name="T32" fmla="*/ 267 w 320"/>
                <a:gd name="T33" fmla="*/ 235 h 256"/>
                <a:gd name="T34" fmla="*/ 310 w 320"/>
                <a:gd name="T35" fmla="*/ 235 h 256"/>
                <a:gd name="T36" fmla="*/ 320 w 320"/>
                <a:gd name="T37" fmla="*/ 224 h 256"/>
                <a:gd name="T38" fmla="*/ 320 w 320"/>
                <a:gd name="T39" fmla="*/ 10 h 256"/>
                <a:gd name="T40" fmla="*/ 310 w 320"/>
                <a:gd name="T41" fmla="*/ 0 h 256"/>
                <a:gd name="T42" fmla="*/ 22 w 320"/>
                <a:gd name="T43" fmla="*/ 214 h 256"/>
                <a:gd name="T44" fmla="*/ 22 w 320"/>
                <a:gd name="T45" fmla="*/ 22 h 256"/>
                <a:gd name="T46" fmla="*/ 54 w 320"/>
                <a:gd name="T47" fmla="*/ 22 h 256"/>
                <a:gd name="T48" fmla="*/ 54 w 320"/>
                <a:gd name="T49" fmla="*/ 42 h 256"/>
                <a:gd name="T50" fmla="*/ 43 w 320"/>
                <a:gd name="T51" fmla="*/ 53 h 256"/>
                <a:gd name="T52" fmla="*/ 54 w 320"/>
                <a:gd name="T53" fmla="*/ 64 h 256"/>
                <a:gd name="T54" fmla="*/ 54 w 320"/>
                <a:gd name="T55" fmla="*/ 170 h 256"/>
                <a:gd name="T56" fmla="*/ 43 w 320"/>
                <a:gd name="T57" fmla="*/ 181 h 256"/>
                <a:gd name="T58" fmla="*/ 54 w 320"/>
                <a:gd name="T59" fmla="*/ 192 h 256"/>
                <a:gd name="T60" fmla="*/ 54 w 320"/>
                <a:gd name="T61" fmla="*/ 214 h 256"/>
                <a:gd name="T62" fmla="*/ 22 w 320"/>
                <a:gd name="T63" fmla="*/ 214 h 256"/>
                <a:gd name="T64" fmla="*/ 299 w 320"/>
                <a:gd name="T65" fmla="*/ 214 h 256"/>
                <a:gd name="T66" fmla="*/ 75 w 320"/>
                <a:gd name="T67" fmla="*/ 214 h 256"/>
                <a:gd name="T68" fmla="*/ 75 w 320"/>
                <a:gd name="T69" fmla="*/ 192 h 256"/>
                <a:gd name="T70" fmla="*/ 86 w 320"/>
                <a:gd name="T71" fmla="*/ 181 h 256"/>
                <a:gd name="T72" fmla="*/ 75 w 320"/>
                <a:gd name="T73" fmla="*/ 170 h 256"/>
                <a:gd name="T74" fmla="*/ 75 w 320"/>
                <a:gd name="T75" fmla="*/ 64 h 256"/>
                <a:gd name="T76" fmla="*/ 86 w 320"/>
                <a:gd name="T77" fmla="*/ 53 h 256"/>
                <a:gd name="T78" fmla="*/ 75 w 320"/>
                <a:gd name="T79" fmla="*/ 42 h 256"/>
                <a:gd name="T80" fmla="*/ 75 w 320"/>
                <a:gd name="T81" fmla="*/ 22 h 256"/>
                <a:gd name="T82" fmla="*/ 299 w 320"/>
                <a:gd name="T83" fmla="*/ 22 h 256"/>
                <a:gd name="T84" fmla="*/ 299 w 320"/>
                <a:gd name="T85" fmla="*/ 214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20" h="256">
                  <a:moveTo>
                    <a:pt x="310" y="0"/>
                  </a:moveTo>
                  <a:cubicBezTo>
                    <a:pt x="11" y="0"/>
                    <a:pt x="11" y="0"/>
                    <a:pt x="11" y="0"/>
                  </a:cubicBezTo>
                  <a:cubicBezTo>
                    <a:pt x="5" y="0"/>
                    <a:pt x="0" y="4"/>
                    <a:pt x="0" y="10"/>
                  </a:cubicBezTo>
                  <a:cubicBezTo>
                    <a:pt x="0" y="224"/>
                    <a:pt x="0" y="224"/>
                    <a:pt x="0" y="224"/>
                  </a:cubicBezTo>
                  <a:cubicBezTo>
                    <a:pt x="0" y="230"/>
                    <a:pt x="5" y="235"/>
                    <a:pt x="11" y="235"/>
                  </a:cubicBezTo>
                  <a:cubicBezTo>
                    <a:pt x="54" y="235"/>
                    <a:pt x="54" y="235"/>
                    <a:pt x="54" y="235"/>
                  </a:cubicBezTo>
                  <a:cubicBezTo>
                    <a:pt x="48" y="235"/>
                    <a:pt x="43" y="240"/>
                    <a:pt x="43" y="246"/>
                  </a:cubicBezTo>
                  <a:cubicBezTo>
                    <a:pt x="43" y="252"/>
                    <a:pt x="48" y="256"/>
                    <a:pt x="54" y="256"/>
                  </a:cubicBezTo>
                  <a:cubicBezTo>
                    <a:pt x="96" y="256"/>
                    <a:pt x="96" y="256"/>
                    <a:pt x="96" y="256"/>
                  </a:cubicBezTo>
                  <a:cubicBezTo>
                    <a:pt x="102" y="256"/>
                    <a:pt x="107" y="252"/>
                    <a:pt x="107" y="246"/>
                  </a:cubicBezTo>
                  <a:cubicBezTo>
                    <a:pt x="107" y="240"/>
                    <a:pt x="102" y="235"/>
                    <a:pt x="96" y="235"/>
                  </a:cubicBezTo>
                  <a:cubicBezTo>
                    <a:pt x="224" y="235"/>
                    <a:pt x="224" y="235"/>
                    <a:pt x="224" y="235"/>
                  </a:cubicBezTo>
                  <a:cubicBezTo>
                    <a:pt x="218" y="235"/>
                    <a:pt x="214" y="240"/>
                    <a:pt x="214" y="246"/>
                  </a:cubicBezTo>
                  <a:cubicBezTo>
                    <a:pt x="214" y="252"/>
                    <a:pt x="218" y="256"/>
                    <a:pt x="224" y="256"/>
                  </a:cubicBezTo>
                  <a:cubicBezTo>
                    <a:pt x="267" y="256"/>
                    <a:pt x="267" y="256"/>
                    <a:pt x="267" y="256"/>
                  </a:cubicBezTo>
                  <a:cubicBezTo>
                    <a:pt x="273" y="256"/>
                    <a:pt x="278" y="252"/>
                    <a:pt x="278" y="246"/>
                  </a:cubicBezTo>
                  <a:cubicBezTo>
                    <a:pt x="278" y="240"/>
                    <a:pt x="273" y="235"/>
                    <a:pt x="267" y="235"/>
                  </a:cubicBezTo>
                  <a:cubicBezTo>
                    <a:pt x="310" y="235"/>
                    <a:pt x="310" y="235"/>
                    <a:pt x="310" y="235"/>
                  </a:cubicBezTo>
                  <a:cubicBezTo>
                    <a:pt x="316" y="235"/>
                    <a:pt x="320" y="230"/>
                    <a:pt x="320" y="224"/>
                  </a:cubicBezTo>
                  <a:cubicBezTo>
                    <a:pt x="320" y="10"/>
                    <a:pt x="320" y="10"/>
                    <a:pt x="320" y="10"/>
                  </a:cubicBezTo>
                  <a:cubicBezTo>
                    <a:pt x="320" y="4"/>
                    <a:pt x="316" y="0"/>
                    <a:pt x="310" y="0"/>
                  </a:cubicBezTo>
                  <a:close/>
                  <a:moveTo>
                    <a:pt x="22" y="214"/>
                  </a:moveTo>
                  <a:cubicBezTo>
                    <a:pt x="22" y="22"/>
                    <a:pt x="22" y="22"/>
                    <a:pt x="22" y="22"/>
                  </a:cubicBezTo>
                  <a:cubicBezTo>
                    <a:pt x="54" y="22"/>
                    <a:pt x="54" y="22"/>
                    <a:pt x="54" y="22"/>
                  </a:cubicBezTo>
                  <a:cubicBezTo>
                    <a:pt x="54" y="42"/>
                    <a:pt x="54" y="42"/>
                    <a:pt x="54" y="42"/>
                  </a:cubicBezTo>
                  <a:cubicBezTo>
                    <a:pt x="48" y="42"/>
                    <a:pt x="43" y="47"/>
                    <a:pt x="43" y="53"/>
                  </a:cubicBezTo>
                  <a:cubicBezTo>
                    <a:pt x="43" y="59"/>
                    <a:pt x="48" y="64"/>
                    <a:pt x="54" y="64"/>
                  </a:cubicBezTo>
                  <a:cubicBezTo>
                    <a:pt x="54" y="170"/>
                    <a:pt x="54" y="170"/>
                    <a:pt x="54" y="170"/>
                  </a:cubicBezTo>
                  <a:cubicBezTo>
                    <a:pt x="48" y="170"/>
                    <a:pt x="43" y="175"/>
                    <a:pt x="43" y="181"/>
                  </a:cubicBezTo>
                  <a:cubicBezTo>
                    <a:pt x="43" y="187"/>
                    <a:pt x="48" y="192"/>
                    <a:pt x="54" y="192"/>
                  </a:cubicBezTo>
                  <a:cubicBezTo>
                    <a:pt x="54" y="214"/>
                    <a:pt x="54" y="214"/>
                    <a:pt x="54" y="214"/>
                  </a:cubicBezTo>
                  <a:lnTo>
                    <a:pt x="22" y="214"/>
                  </a:lnTo>
                  <a:close/>
                  <a:moveTo>
                    <a:pt x="299" y="214"/>
                  </a:moveTo>
                  <a:cubicBezTo>
                    <a:pt x="75" y="214"/>
                    <a:pt x="75" y="214"/>
                    <a:pt x="75" y="214"/>
                  </a:cubicBezTo>
                  <a:cubicBezTo>
                    <a:pt x="75" y="192"/>
                    <a:pt x="75" y="192"/>
                    <a:pt x="75" y="192"/>
                  </a:cubicBezTo>
                  <a:cubicBezTo>
                    <a:pt x="81" y="192"/>
                    <a:pt x="86" y="187"/>
                    <a:pt x="86" y="181"/>
                  </a:cubicBezTo>
                  <a:cubicBezTo>
                    <a:pt x="86" y="175"/>
                    <a:pt x="81" y="170"/>
                    <a:pt x="75" y="170"/>
                  </a:cubicBezTo>
                  <a:cubicBezTo>
                    <a:pt x="75" y="64"/>
                    <a:pt x="75" y="64"/>
                    <a:pt x="75" y="64"/>
                  </a:cubicBezTo>
                  <a:cubicBezTo>
                    <a:pt x="81" y="64"/>
                    <a:pt x="86" y="59"/>
                    <a:pt x="86" y="53"/>
                  </a:cubicBezTo>
                  <a:cubicBezTo>
                    <a:pt x="86" y="47"/>
                    <a:pt x="81" y="42"/>
                    <a:pt x="75" y="42"/>
                  </a:cubicBezTo>
                  <a:cubicBezTo>
                    <a:pt x="75" y="22"/>
                    <a:pt x="75" y="22"/>
                    <a:pt x="75" y="22"/>
                  </a:cubicBezTo>
                  <a:cubicBezTo>
                    <a:pt x="299" y="22"/>
                    <a:pt x="299" y="22"/>
                    <a:pt x="299" y="22"/>
                  </a:cubicBezTo>
                  <a:lnTo>
                    <a:pt x="299" y="21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 name="Freeform 798"/>
            <p:cNvSpPr>
              <a:spLocks noEditPoints="1"/>
            </p:cNvSpPr>
            <p:nvPr/>
          </p:nvSpPr>
          <p:spPr bwMode="auto">
            <a:xfrm>
              <a:off x="4465" y="3219"/>
              <a:ext cx="71" cy="70"/>
            </a:xfrm>
            <a:custGeom>
              <a:avLst/>
              <a:gdLst>
                <a:gd name="T0" fmla="*/ 53 w 107"/>
                <a:gd name="T1" fmla="*/ 106 h 106"/>
                <a:gd name="T2" fmla="*/ 107 w 107"/>
                <a:gd name="T3" fmla="*/ 53 h 106"/>
                <a:gd name="T4" fmla="*/ 53 w 107"/>
                <a:gd name="T5" fmla="*/ 0 h 106"/>
                <a:gd name="T6" fmla="*/ 0 w 107"/>
                <a:gd name="T7" fmla="*/ 53 h 106"/>
                <a:gd name="T8" fmla="*/ 53 w 107"/>
                <a:gd name="T9" fmla="*/ 106 h 106"/>
                <a:gd name="T10" fmla="*/ 53 w 107"/>
                <a:gd name="T11" fmla="*/ 21 h 106"/>
                <a:gd name="T12" fmla="*/ 85 w 107"/>
                <a:gd name="T13" fmla="*/ 53 h 106"/>
                <a:gd name="T14" fmla="*/ 53 w 107"/>
                <a:gd name="T15" fmla="*/ 85 h 106"/>
                <a:gd name="T16" fmla="*/ 21 w 107"/>
                <a:gd name="T17" fmla="*/ 53 h 106"/>
                <a:gd name="T18" fmla="*/ 53 w 107"/>
                <a:gd name="T19" fmla="*/ 21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7" h="106">
                  <a:moveTo>
                    <a:pt x="53" y="106"/>
                  </a:moveTo>
                  <a:cubicBezTo>
                    <a:pt x="83" y="106"/>
                    <a:pt x="107" y="82"/>
                    <a:pt x="107" y="53"/>
                  </a:cubicBezTo>
                  <a:cubicBezTo>
                    <a:pt x="107" y="24"/>
                    <a:pt x="83" y="0"/>
                    <a:pt x="53" y="0"/>
                  </a:cubicBezTo>
                  <a:cubicBezTo>
                    <a:pt x="24" y="0"/>
                    <a:pt x="0" y="24"/>
                    <a:pt x="0" y="53"/>
                  </a:cubicBezTo>
                  <a:cubicBezTo>
                    <a:pt x="0" y="82"/>
                    <a:pt x="24" y="106"/>
                    <a:pt x="53" y="106"/>
                  </a:cubicBezTo>
                  <a:close/>
                  <a:moveTo>
                    <a:pt x="53" y="21"/>
                  </a:moveTo>
                  <a:cubicBezTo>
                    <a:pt x="71" y="21"/>
                    <a:pt x="85" y="35"/>
                    <a:pt x="85" y="53"/>
                  </a:cubicBezTo>
                  <a:cubicBezTo>
                    <a:pt x="85" y="71"/>
                    <a:pt x="71" y="85"/>
                    <a:pt x="53" y="85"/>
                  </a:cubicBezTo>
                  <a:cubicBezTo>
                    <a:pt x="36" y="85"/>
                    <a:pt x="21" y="71"/>
                    <a:pt x="21" y="53"/>
                  </a:cubicBezTo>
                  <a:cubicBezTo>
                    <a:pt x="21" y="35"/>
                    <a:pt x="36" y="21"/>
                    <a:pt x="53" y="2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 name="Freeform 799"/>
            <p:cNvSpPr>
              <a:spLocks/>
            </p:cNvSpPr>
            <p:nvPr/>
          </p:nvSpPr>
          <p:spPr bwMode="auto">
            <a:xfrm>
              <a:off x="4494" y="3247"/>
              <a:ext cx="14" cy="14"/>
            </a:xfrm>
            <a:custGeom>
              <a:avLst/>
              <a:gdLst>
                <a:gd name="T0" fmla="*/ 11 w 21"/>
                <a:gd name="T1" fmla="*/ 21 h 21"/>
                <a:gd name="T2" fmla="*/ 21 w 21"/>
                <a:gd name="T3" fmla="*/ 10 h 21"/>
                <a:gd name="T4" fmla="*/ 11 w 21"/>
                <a:gd name="T5" fmla="*/ 0 h 21"/>
                <a:gd name="T6" fmla="*/ 10 w 21"/>
                <a:gd name="T7" fmla="*/ 0 h 21"/>
                <a:gd name="T8" fmla="*/ 0 w 21"/>
                <a:gd name="T9" fmla="*/ 10 h 21"/>
                <a:gd name="T10" fmla="*/ 11 w 21"/>
                <a:gd name="T11" fmla="*/ 21 h 21"/>
              </a:gdLst>
              <a:ahLst/>
              <a:cxnLst>
                <a:cxn ang="0">
                  <a:pos x="T0" y="T1"/>
                </a:cxn>
                <a:cxn ang="0">
                  <a:pos x="T2" y="T3"/>
                </a:cxn>
                <a:cxn ang="0">
                  <a:pos x="T4" y="T5"/>
                </a:cxn>
                <a:cxn ang="0">
                  <a:pos x="T6" y="T7"/>
                </a:cxn>
                <a:cxn ang="0">
                  <a:pos x="T8" y="T9"/>
                </a:cxn>
                <a:cxn ang="0">
                  <a:pos x="T10" y="T11"/>
                </a:cxn>
              </a:cxnLst>
              <a:rect l="0" t="0" r="r" b="b"/>
              <a:pathLst>
                <a:path w="21" h="21">
                  <a:moveTo>
                    <a:pt x="11" y="21"/>
                  </a:moveTo>
                  <a:cubicBezTo>
                    <a:pt x="16" y="21"/>
                    <a:pt x="21" y="16"/>
                    <a:pt x="21" y="10"/>
                  </a:cubicBezTo>
                  <a:cubicBezTo>
                    <a:pt x="21" y="4"/>
                    <a:pt x="16" y="0"/>
                    <a:pt x="11" y="0"/>
                  </a:cubicBezTo>
                  <a:cubicBezTo>
                    <a:pt x="10" y="0"/>
                    <a:pt x="10" y="0"/>
                    <a:pt x="10" y="0"/>
                  </a:cubicBezTo>
                  <a:cubicBezTo>
                    <a:pt x="5" y="0"/>
                    <a:pt x="0" y="4"/>
                    <a:pt x="0" y="10"/>
                  </a:cubicBezTo>
                  <a:cubicBezTo>
                    <a:pt x="0" y="16"/>
                    <a:pt x="5" y="21"/>
                    <a:pt x="11" y="2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12" name="Group 550"/>
          <p:cNvGrpSpPr>
            <a:grpSpLocks noChangeAspect="1"/>
          </p:cNvGrpSpPr>
          <p:nvPr/>
        </p:nvGrpSpPr>
        <p:grpSpPr bwMode="auto">
          <a:xfrm>
            <a:off x="419952" y="2461567"/>
            <a:ext cx="367631" cy="367631"/>
            <a:chOff x="5799" y="1983"/>
            <a:chExt cx="340" cy="340"/>
          </a:xfrm>
          <a:solidFill>
            <a:schemeClr val="accent2"/>
          </a:solidFill>
        </p:grpSpPr>
        <p:sp>
          <p:nvSpPr>
            <p:cNvPr id="13" name="Freeform 551"/>
            <p:cNvSpPr>
              <a:spLocks noEditPoints="1"/>
            </p:cNvSpPr>
            <p:nvPr/>
          </p:nvSpPr>
          <p:spPr bwMode="auto">
            <a:xfrm>
              <a:off x="5864" y="2089"/>
              <a:ext cx="211" cy="128"/>
            </a:xfrm>
            <a:custGeom>
              <a:avLst/>
              <a:gdLst>
                <a:gd name="T0" fmla="*/ 316 w 318"/>
                <a:gd name="T1" fmla="*/ 90 h 192"/>
                <a:gd name="T2" fmla="*/ 159 w 318"/>
                <a:gd name="T3" fmla="*/ 0 h 192"/>
                <a:gd name="T4" fmla="*/ 1 w 318"/>
                <a:gd name="T5" fmla="*/ 89 h 192"/>
                <a:gd name="T6" fmla="*/ 0 w 318"/>
                <a:gd name="T7" fmla="*/ 96 h 192"/>
                <a:gd name="T8" fmla="*/ 1 w 318"/>
                <a:gd name="T9" fmla="*/ 101 h 192"/>
                <a:gd name="T10" fmla="*/ 159 w 318"/>
                <a:gd name="T11" fmla="*/ 192 h 192"/>
                <a:gd name="T12" fmla="*/ 316 w 318"/>
                <a:gd name="T13" fmla="*/ 102 h 192"/>
                <a:gd name="T14" fmla="*/ 317 w 318"/>
                <a:gd name="T15" fmla="*/ 95 h 192"/>
                <a:gd name="T16" fmla="*/ 316 w 318"/>
                <a:gd name="T17" fmla="*/ 90 h 192"/>
                <a:gd name="T18" fmla="*/ 159 w 318"/>
                <a:gd name="T19" fmla="*/ 170 h 192"/>
                <a:gd name="T20" fmla="*/ 23 w 318"/>
                <a:gd name="T21" fmla="*/ 96 h 192"/>
                <a:gd name="T22" fmla="*/ 159 w 318"/>
                <a:gd name="T23" fmla="*/ 21 h 192"/>
                <a:gd name="T24" fmla="*/ 294 w 318"/>
                <a:gd name="T25" fmla="*/ 96 h 192"/>
                <a:gd name="T26" fmla="*/ 159 w 318"/>
                <a:gd name="T27" fmla="*/ 17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8" h="192">
                  <a:moveTo>
                    <a:pt x="316" y="90"/>
                  </a:moveTo>
                  <a:cubicBezTo>
                    <a:pt x="294" y="56"/>
                    <a:pt x="236" y="0"/>
                    <a:pt x="159" y="0"/>
                  </a:cubicBezTo>
                  <a:cubicBezTo>
                    <a:pt x="88" y="0"/>
                    <a:pt x="31" y="46"/>
                    <a:pt x="1" y="89"/>
                  </a:cubicBezTo>
                  <a:cubicBezTo>
                    <a:pt x="0" y="91"/>
                    <a:pt x="0" y="94"/>
                    <a:pt x="0" y="96"/>
                  </a:cubicBezTo>
                  <a:cubicBezTo>
                    <a:pt x="0" y="98"/>
                    <a:pt x="0" y="100"/>
                    <a:pt x="1" y="101"/>
                  </a:cubicBezTo>
                  <a:cubicBezTo>
                    <a:pt x="23" y="135"/>
                    <a:pt x="81" y="192"/>
                    <a:pt x="159" y="192"/>
                  </a:cubicBezTo>
                  <a:cubicBezTo>
                    <a:pt x="229" y="192"/>
                    <a:pt x="286" y="145"/>
                    <a:pt x="316" y="102"/>
                  </a:cubicBezTo>
                  <a:cubicBezTo>
                    <a:pt x="317" y="100"/>
                    <a:pt x="318" y="98"/>
                    <a:pt x="317" y="95"/>
                  </a:cubicBezTo>
                  <a:cubicBezTo>
                    <a:pt x="317" y="94"/>
                    <a:pt x="317" y="92"/>
                    <a:pt x="316" y="90"/>
                  </a:cubicBezTo>
                  <a:close/>
                  <a:moveTo>
                    <a:pt x="159" y="170"/>
                  </a:moveTo>
                  <a:cubicBezTo>
                    <a:pt x="94" y="170"/>
                    <a:pt x="45" y="126"/>
                    <a:pt x="23" y="96"/>
                  </a:cubicBezTo>
                  <a:cubicBezTo>
                    <a:pt x="50" y="58"/>
                    <a:pt x="99" y="21"/>
                    <a:pt x="159" y="21"/>
                  </a:cubicBezTo>
                  <a:cubicBezTo>
                    <a:pt x="223" y="21"/>
                    <a:pt x="272" y="66"/>
                    <a:pt x="294" y="96"/>
                  </a:cubicBezTo>
                  <a:cubicBezTo>
                    <a:pt x="267" y="133"/>
                    <a:pt x="218" y="170"/>
                    <a:pt x="159" y="17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Freeform 552"/>
            <p:cNvSpPr>
              <a:spLocks noEditPoints="1"/>
            </p:cNvSpPr>
            <p:nvPr/>
          </p:nvSpPr>
          <p:spPr bwMode="auto">
            <a:xfrm>
              <a:off x="5933" y="2117"/>
              <a:ext cx="71" cy="71"/>
            </a:xfrm>
            <a:custGeom>
              <a:avLst/>
              <a:gdLst>
                <a:gd name="T0" fmla="*/ 54 w 107"/>
                <a:gd name="T1" fmla="*/ 0 h 107"/>
                <a:gd name="T2" fmla="*/ 0 w 107"/>
                <a:gd name="T3" fmla="*/ 54 h 107"/>
                <a:gd name="T4" fmla="*/ 54 w 107"/>
                <a:gd name="T5" fmla="*/ 107 h 107"/>
                <a:gd name="T6" fmla="*/ 107 w 107"/>
                <a:gd name="T7" fmla="*/ 54 h 107"/>
                <a:gd name="T8" fmla="*/ 54 w 107"/>
                <a:gd name="T9" fmla="*/ 0 h 107"/>
                <a:gd name="T10" fmla="*/ 54 w 107"/>
                <a:gd name="T11" fmla="*/ 86 h 107"/>
                <a:gd name="T12" fmla="*/ 22 w 107"/>
                <a:gd name="T13" fmla="*/ 54 h 107"/>
                <a:gd name="T14" fmla="*/ 54 w 107"/>
                <a:gd name="T15" fmla="*/ 22 h 107"/>
                <a:gd name="T16" fmla="*/ 86 w 107"/>
                <a:gd name="T17" fmla="*/ 54 h 107"/>
                <a:gd name="T18" fmla="*/ 54 w 107"/>
                <a:gd name="T19" fmla="*/ 86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7" h="107">
                  <a:moveTo>
                    <a:pt x="54" y="0"/>
                  </a:moveTo>
                  <a:cubicBezTo>
                    <a:pt x="24" y="0"/>
                    <a:pt x="0" y="24"/>
                    <a:pt x="0" y="54"/>
                  </a:cubicBezTo>
                  <a:cubicBezTo>
                    <a:pt x="0" y="83"/>
                    <a:pt x="24" y="107"/>
                    <a:pt x="54" y="107"/>
                  </a:cubicBezTo>
                  <a:cubicBezTo>
                    <a:pt x="83" y="107"/>
                    <a:pt x="107" y="83"/>
                    <a:pt x="107" y="54"/>
                  </a:cubicBezTo>
                  <a:cubicBezTo>
                    <a:pt x="107" y="24"/>
                    <a:pt x="83" y="0"/>
                    <a:pt x="54" y="0"/>
                  </a:cubicBezTo>
                  <a:close/>
                  <a:moveTo>
                    <a:pt x="54" y="86"/>
                  </a:moveTo>
                  <a:cubicBezTo>
                    <a:pt x="36" y="86"/>
                    <a:pt x="22" y="71"/>
                    <a:pt x="22" y="54"/>
                  </a:cubicBezTo>
                  <a:cubicBezTo>
                    <a:pt x="22" y="36"/>
                    <a:pt x="36" y="22"/>
                    <a:pt x="54" y="22"/>
                  </a:cubicBezTo>
                  <a:cubicBezTo>
                    <a:pt x="71" y="22"/>
                    <a:pt x="86" y="36"/>
                    <a:pt x="86" y="54"/>
                  </a:cubicBezTo>
                  <a:cubicBezTo>
                    <a:pt x="86" y="71"/>
                    <a:pt x="71" y="86"/>
                    <a:pt x="54" y="8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 name="Freeform 553"/>
            <p:cNvSpPr>
              <a:spLocks noEditPoints="1"/>
            </p:cNvSpPr>
            <p:nvPr/>
          </p:nvSpPr>
          <p:spPr bwMode="auto">
            <a:xfrm>
              <a:off x="5799" y="1983"/>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16" name="TextBox 15"/>
          <p:cNvSpPr txBox="1"/>
          <p:nvPr/>
        </p:nvSpPr>
        <p:spPr>
          <a:xfrm>
            <a:off x="423241" y="973085"/>
            <a:ext cx="2798017" cy="184666"/>
          </a:xfrm>
          <a:prstGeom prst="rect">
            <a:avLst/>
          </a:prstGeom>
          <a:noFill/>
        </p:spPr>
        <p:txBody>
          <a:bodyPr wrap="square" lIns="0" tIns="0" rIns="0" bIns="0" rtlCol="0">
            <a:spAutoFit/>
          </a:bodyPr>
          <a:lstStyle/>
          <a:p>
            <a:pPr>
              <a:spcBef>
                <a:spcPts val="600"/>
              </a:spcBef>
              <a:buSzPct val="100000"/>
            </a:pPr>
            <a:r>
              <a:rPr lang="en-US" sz="1200" b="1" dirty="0" smtClean="0">
                <a:solidFill>
                  <a:srgbClr val="313131"/>
                </a:solidFill>
              </a:rPr>
              <a:t>Identified needs</a:t>
            </a:r>
            <a:endParaRPr lang="en-US" sz="1200" b="1" dirty="0" smtClean="0">
              <a:solidFill>
                <a:srgbClr val="313131"/>
              </a:solidFill>
            </a:endParaRPr>
          </a:p>
        </p:txBody>
      </p:sp>
      <p:grpSp>
        <p:nvGrpSpPr>
          <p:cNvPr id="18" name="Group 17"/>
          <p:cNvGrpSpPr/>
          <p:nvPr/>
        </p:nvGrpSpPr>
        <p:grpSpPr>
          <a:xfrm>
            <a:off x="952818" y="2714583"/>
            <a:ext cx="8788327" cy="4663089"/>
            <a:chOff x="1026090" y="2704523"/>
            <a:chExt cx="8788327" cy="4663089"/>
          </a:xfrm>
        </p:grpSpPr>
        <p:sp>
          <p:nvSpPr>
            <p:cNvPr id="19" name="Freeform 18"/>
            <p:cNvSpPr/>
            <p:nvPr/>
          </p:nvSpPr>
          <p:spPr>
            <a:xfrm>
              <a:off x="6088417" y="6261291"/>
              <a:ext cx="3726000" cy="727200"/>
            </a:xfrm>
            <a:custGeom>
              <a:avLst/>
              <a:gdLst>
                <a:gd name="connsiteX0" fmla="*/ 0 w 2115219"/>
                <a:gd name="connsiteY0" fmla="*/ 137018 h 1370182"/>
                <a:gd name="connsiteX1" fmla="*/ 137018 w 2115219"/>
                <a:gd name="connsiteY1" fmla="*/ 0 h 1370182"/>
                <a:gd name="connsiteX2" fmla="*/ 1978201 w 2115219"/>
                <a:gd name="connsiteY2" fmla="*/ 0 h 1370182"/>
                <a:gd name="connsiteX3" fmla="*/ 2115219 w 2115219"/>
                <a:gd name="connsiteY3" fmla="*/ 137018 h 1370182"/>
                <a:gd name="connsiteX4" fmla="*/ 2115219 w 2115219"/>
                <a:gd name="connsiteY4" fmla="*/ 1233164 h 1370182"/>
                <a:gd name="connsiteX5" fmla="*/ 1978201 w 2115219"/>
                <a:gd name="connsiteY5" fmla="*/ 1370182 h 1370182"/>
                <a:gd name="connsiteX6" fmla="*/ 137018 w 2115219"/>
                <a:gd name="connsiteY6" fmla="*/ 1370182 h 1370182"/>
                <a:gd name="connsiteX7" fmla="*/ 0 w 2115219"/>
                <a:gd name="connsiteY7" fmla="*/ 1233164 h 1370182"/>
                <a:gd name="connsiteX8" fmla="*/ 0 w 2115219"/>
                <a:gd name="connsiteY8" fmla="*/ 137018 h 1370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5219" h="1370182">
                  <a:moveTo>
                    <a:pt x="0" y="137018"/>
                  </a:moveTo>
                  <a:cubicBezTo>
                    <a:pt x="0" y="61345"/>
                    <a:pt x="61345" y="0"/>
                    <a:pt x="137018" y="0"/>
                  </a:cubicBezTo>
                  <a:lnTo>
                    <a:pt x="1978201" y="0"/>
                  </a:lnTo>
                  <a:cubicBezTo>
                    <a:pt x="2053874" y="0"/>
                    <a:pt x="2115219" y="61345"/>
                    <a:pt x="2115219" y="137018"/>
                  </a:cubicBezTo>
                  <a:lnTo>
                    <a:pt x="2115219" y="1233164"/>
                  </a:lnTo>
                  <a:cubicBezTo>
                    <a:pt x="2115219" y="1308837"/>
                    <a:pt x="2053874" y="1370182"/>
                    <a:pt x="1978201" y="1370182"/>
                  </a:cubicBezTo>
                  <a:lnTo>
                    <a:pt x="137018" y="1370182"/>
                  </a:lnTo>
                  <a:cubicBezTo>
                    <a:pt x="61345" y="1370182"/>
                    <a:pt x="0" y="1308837"/>
                    <a:pt x="0" y="1233164"/>
                  </a:cubicBezTo>
                  <a:lnTo>
                    <a:pt x="0" y="137018"/>
                  </a:lnTo>
                  <a:close/>
                </a:path>
              </a:pathLst>
            </a:custGeom>
            <a:ln>
              <a:solidFill>
                <a:schemeClr val="accent6"/>
              </a:solidFill>
              <a:prstDash val="dash"/>
            </a:ln>
          </p:spPr>
          <p:style>
            <a:lnRef idx="2">
              <a:schemeClr val="accent3">
                <a:shade val="50000"/>
                <a:hueOff val="292957"/>
                <a:satOff val="23479"/>
                <a:lumOff val="3796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82774" tIns="490754" rIns="148208" bIns="148208" numCol="1" spcCol="1270" anchor="b" anchorCtr="0">
              <a:noAutofit/>
            </a:bodyPr>
            <a:lstStyle/>
            <a:p>
              <a:pPr marL="0" lvl="1" algn="r" defTabSz="1066800">
                <a:lnSpc>
                  <a:spcPct val="90000"/>
                </a:lnSpc>
                <a:spcBef>
                  <a:spcPct val="0"/>
                </a:spcBef>
                <a:spcAft>
                  <a:spcPct val="15000"/>
                </a:spcAft>
              </a:pPr>
              <a:r>
                <a:rPr lang="en-US" sz="1200" dirty="0"/>
                <a:t>Goals of Internal audit of the </a:t>
              </a:r>
              <a:r>
                <a:rPr lang="en-US" sz="1200" dirty="0" smtClean="0"/>
                <a:t>Department</a:t>
              </a:r>
              <a:r>
                <a:rPr lang="uk-UA" sz="1200" dirty="0" smtClean="0"/>
                <a:t> (</a:t>
              </a:r>
              <a:r>
                <a:rPr lang="en-US" sz="1200" dirty="0" smtClean="0"/>
                <a:t>“IA”)</a:t>
              </a:r>
              <a:endParaRPr lang="en-US" sz="1200" kern="1200" dirty="0"/>
            </a:p>
          </p:txBody>
        </p:sp>
        <p:sp>
          <p:nvSpPr>
            <p:cNvPr id="20" name="Freeform 19"/>
            <p:cNvSpPr/>
            <p:nvPr/>
          </p:nvSpPr>
          <p:spPr>
            <a:xfrm>
              <a:off x="1026492" y="6261291"/>
              <a:ext cx="3726000" cy="727200"/>
            </a:xfrm>
            <a:custGeom>
              <a:avLst/>
              <a:gdLst>
                <a:gd name="connsiteX0" fmla="*/ 0 w 2115219"/>
                <a:gd name="connsiteY0" fmla="*/ 137018 h 1370182"/>
                <a:gd name="connsiteX1" fmla="*/ 137018 w 2115219"/>
                <a:gd name="connsiteY1" fmla="*/ 0 h 1370182"/>
                <a:gd name="connsiteX2" fmla="*/ 1978201 w 2115219"/>
                <a:gd name="connsiteY2" fmla="*/ 0 h 1370182"/>
                <a:gd name="connsiteX3" fmla="*/ 2115219 w 2115219"/>
                <a:gd name="connsiteY3" fmla="*/ 137018 h 1370182"/>
                <a:gd name="connsiteX4" fmla="*/ 2115219 w 2115219"/>
                <a:gd name="connsiteY4" fmla="*/ 1233164 h 1370182"/>
                <a:gd name="connsiteX5" fmla="*/ 1978201 w 2115219"/>
                <a:gd name="connsiteY5" fmla="*/ 1370182 h 1370182"/>
                <a:gd name="connsiteX6" fmla="*/ 137018 w 2115219"/>
                <a:gd name="connsiteY6" fmla="*/ 1370182 h 1370182"/>
                <a:gd name="connsiteX7" fmla="*/ 0 w 2115219"/>
                <a:gd name="connsiteY7" fmla="*/ 1233164 h 1370182"/>
                <a:gd name="connsiteX8" fmla="*/ 0 w 2115219"/>
                <a:gd name="connsiteY8" fmla="*/ 137018 h 1370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5219" h="1370182">
                  <a:moveTo>
                    <a:pt x="0" y="137018"/>
                  </a:moveTo>
                  <a:cubicBezTo>
                    <a:pt x="0" y="61345"/>
                    <a:pt x="61345" y="0"/>
                    <a:pt x="137018" y="0"/>
                  </a:cubicBezTo>
                  <a:lnTo>
                    <a:pt x="1978201" y="0"/>
                  </a:lnTo>
                  <a:cubicBezTo>
                    <a:pt x="2053874" y="0"/>
                    <a:pt x="2115219" y="61345"/>
                    <a:pt x="2115219" y="137018"/>
                  </a:cubicBezTo>
                  <a:lnTo>
                    <a:pt x="2115219" y="1233164"/>
                  </a:lnTo>
                  <a:cubicBezTo>
                    <a:pt x="2115219" y="1308837"/>
                    <a:pt x="2053874" y="1370182"/>
                    <a:pt x="1978201" y="1370182"/>
                  </a:cubicBezTo>
                  <a:lnTo>
                    <a:pt x="137018" y="1370182"/>
                  </a:lnTo>
                  <a:cubicBezTo>
                    <a:pt x="61345" y="1370182"/>
                    <a:pt x="0" y="1308837"/>
                    <a:pt x="0" y="1233164"/>
                  </a:cubicBezTo>
                  <a:lnTo>
                    <a:pt x="0" y="137018"/>
                  </a:lnTo>
                  <a:close/>
                </a:path>
              </a:pathLst>
            </a:custGeom>
            <a:ln>
              <a:solidFill>
                <a:schemeClr val="accent6"/>
              </a:solidFill>
              <a:prstDash val="dash"/>
            </a:ln>
          </p:spPr>
          <p:style>
            <a:lnRef idx="2">
              <a:schemeClr val="accent3">
                <a:shade val="50000"/>
                <a:hueOff val="146478"/>
                <a:satOff val="11739"/>
                <a:lumOff val="1898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8208" tIns="490754" rIns="782774" bIns="148208" numCol="1" spcCol="1270" anchor="b" anchorCtr="0">
              <a:noAutofit/>
            </a:bodyPr>
            <a:lstStyle/>
            <a:p>
              <a:pPr marL="0" lvl="1" defTabSz="1066800">
                <a:lnSpc>
                  <a:spcPct val="90000"/>
                </a:lnSpc>
                <a:spcBef>
                  <a:spcPct val="0"/>
                </a:spcBef>
                <a:spcAft>
                  <a:spcPct val="15000"/>
                </a:spcAft>
              </a:pPr>
              <a:r>
                <a:rPr lang="en-US" sz="1200" dirty="0"/>
                <a:t>Goals of the Department and hospitals</a:t>
              </a:r>
              <a:endParaRPr lang="en-US" sz="1200" kern="1200" dirty="0"/>
            </a:p>
          </p:txBody>
        </p:sp>
        <p:sp>
          <p:nvSpPr>
            <p:cNvPr id="21" name="Freeform 20"/>
            <p:cNvSpPr/>
            <p:nvPr/>
          </p:nvSpPr>
          <p:spPr>
            <a:xfrm>
              <a:off x="6088417" y="3203508"/>
              <a:ext cx="3726000" cy="727909"/>
            </a:xfrm>
            <a:custGeom>
              <a:avLst/>
              <a:gdLst>
                <a:gd name="connsiteX0" fmla="*/ 0 w 2115219"/>
                <a:gd name="connsiteY0" fmla="*/ 137018 h 1370182"/>
                <a:gd name="connsiteX1" fmla="*/ 137018 w 2115219"/>
                <a:gd name="connsiteY1" fmla="*/ 0 h 1370182"/>
                <a:gd name="connsiteX2" fmla="*/ 1978201 w 2115219"/>
                <a:gd name="connsiteY2" fmla="*/ 0 h 1370182"/>
                <a:gd name="connsiteX3" fmla="*/ 2115219 w 2115219"/>
                <a:gd name="connsiteY3" fmla="*/ 137018 h 1370182"/>
                <a:gd name="connsiteX4" fmla="*/ 2115219 w 2115219"/>
                <a:gd name="connsiteY4" fmla="*/ 1233164 h 1370182"/>
                <a:gd name="connsiteX5" fmla="*/ 1978201 w 2115219"/>
                <a:gd name="connsiteY5" fmla="*/ 1370182 h 1370182"/>
                <a:gd name="connsiteX6" fmla="*/ 137018 w 2115219"/>
                <a:gd name="connsiteY6" fmla="*/ 1370182 h 1370182"/>
                <a:gd name="connsiteX7" fmla="*/ 0 w 2115219"/>
                <a:gd name="connsiteY7" fmla="*/ 1233164 h 1370182"/>
                <a:gd name="connsiteX8" fmla="*/ 0 w 2115219"/>
                <a:gd name="connsiteY8" fmla="*/ 137018 h 1370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5219" h="1370182">
                  <a:moveTo>
                    <a:pt x="0" y="137018"/>
                  </a:moveTo>
                  <a:cubicBezTo>
                    <a:pt x="0" y="61345"/>
                    <a:pt x="61345" y="0"/>
                    <a:pt x="137018" y="0"/>
                  </a:cubicBezTo>
                  <a:lnTo>
                    <a:pt x="1978201" y="0"/>
                  </a:lnTo>
                  <a:cubicBezTo>
                    <a:pt x="2053874" y="0"/>
                    <a:pt x="2115219" y="61345"/>
                    <a:pt x="2115219" y="137018"/>
                  </a:cubicBezTo>
                  <a:lnTo>
                    <a:pt x="2115219" y="1233164"/>
                  </a:lnTo>
                  <a:cubicBezTo>
                    <a:pt x="2115219" y="1308837"/>
                    <a:pt x="2053874" y="1370182"/>
                    <a:pt x="1978201" y="1370182"/>
                  </a:cubicBezTo>
                  <a:lnTo>
                    <a:pt x="137018" y="1370182"/>
                  </a:lnTo>
                  <a:cubicBezTo>
                    <a:pt x="61345" y="1370182"/>
                    <a:pt x="0" y="1308837"/>
                    <a:pt x="0" y="1233164"/>
                  </a:cubicBezTo>
                  <a:lnTo>
                    <a:pt x="0" y="137018"/>
                  </a:lnTo>
                  <a:close/>
                </a:path>
              </a:pathLst>
            </a:custGeom>
            <a:ln>
              <a:solidFill>
                <a:schemeClr val="accent6"/>
              </a:solidFill>
              <a:prstDash val="dash"/>
            </a:ln>
          </p:spPr>
          <p:style>
            <a:lnRef idx="2">
              <a:schemeClr val="accent3">
                <a:shade val="50000"/>
                <a:hueOff val="146478"/>
                <a:satOff val="11739"/>
                <a:lumOff val="1898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82774" tIns="148208" rIns="148208" bIns="490754" numCol="1" spcCol="1270" anchor="t" anchorCtr="0">
              <a:noAutofit/>
            </a:bodyPr>
            <a:lstStyle/>
            <a:p>
              <a:pPr indent="-393741" algn="r" defTabSz="1066800">
                <a:spcBef>
                  <a:spcPct val="0"/>
                </a:spcBef>
              </a:pPr>
              <a:r>
                <a:rPr lang="en-US" sz="1200" dirty="0" smtClean="0"/>
                <a:t>Long-term </a:t>
              </a:r>
              <a:r>
                <a:rPr lang="en-US" sz="1200" dirty="0"/>
                <a:t>goals of the </a:t>
              </a:r>
              <a:r>
                <a:rPr lang="en-US" sz="1200" dirty="0" smtClean="0"/>
                <a:t>Project</a:t>
              </a:r>
              <a:endParaRPr lang="en-US" sz="1200" dirty="0"/>
            </a:p>
          </p:txBody>
        </p:sp>
        <p:sp>
          <p:nvSpPr>
            <p:cNvPr id="22" name="Freeform 21"/>
            <p:cNvSpPr/>
            <p:nvPr/>
          </p:nvSpPr>
          <p:spPr>
            <a:xfrm>
              <a:off x="1026090" y="3203509"/>
              <a:ext cx="3726402" cy="727909"/>
            </a:xfrm>
            <a:custGeom>
              <a:avLst/>
              <a:gdLst>
                <a:gd name="connsiteX0" fmla="*/ 0 w 2115219"/>
                <a:gd name="connsiteY0" fmla="*/ 137018 h 1370182"/>
                <a:gd name="connsiteX1" fmla="*/ 137018 w 2115219"/>
                <a:gd name="connsiteY1" fmla="*/ 0 h 1370182"/>
                <a:gd name="connsiteX2" fmla="*/ 1978201 w 2115219"/>
                <a:gd name="connsiteY2" fmla="*/ 0 h 1370182"/>
                <a:gd name="connsiteX3" fmla="*/ 2115219 w 2115219"/>
                <a:gd name="connsiteY3" fmla="*/ 137018 h 1370182"/>
                <a:gd name="connsiteX4" fmla="*/ 2115219 w 2115219"/>
                <a:gd name="connsiteY4" fmla="*/ 1233164 h 1370182"/>
                <a:gd name="connsiteX5" fmla="*/ 1978201 w 2115219"/>
                <a:gd name="connsiteY5" fmla="*/ 1370182 h 1370182"/>
                <a:gd name="connsiteX6" fmla="*/ 137018 w 2115219"/>
                <a:gd name="connsiteY6" fmla="*/ 1370182 h 1370182"/>
                <a:gd name="connsiteX7" fmla="*/ 0 w 2115219"/>
                <a:gd name="connsiteY7" fmla="*/ 1233164 h 1370182"/>
                <a:gd name="connsiteX8" fmla="*/ 0 w 2115219"/>
                <a:gd name="connsiteY8" fmla="*/ 137018 h 1370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5219" h="1370182">
                  <a:moveTo>
                    <a:pt x="0" y="137018"/>
                  </a:moveTo>
                  <a:cubicBezTo>
                    <a:pt x="0" y="61345"/>
                    <a:pt x="61345" y="0"/>
                    <a:pt x="137018" y="0"/>
                  </a:cubicBezTo>
                  <a:lnTo>
                    <a:pt x="1978201" y="0"/>
                  </a:lnTo>
                  <a:cubicBezTo>
                    <a:pt x="2053874" y="0"/>
                    <a:pt x="2115219" y="61345"/>
                    <a:pt x="2115219" y="137018"/>
                  </a:cubicBezTo>
                  <a:lnTo>
                    <a:pt x="2115219" y="1233164"/>
                  </a:lnTo>
                  <a:cubicBezTo>
                    <a:pt x="2115219" y="1308837"/>
                    <a:pt x="2053874" y="1370182"/>
                    <a:pt x="1978201" y="1370182"/>
                  </a:cubicBezTo>
                  <a:lnTo>
                    <a:pt x="137018" y="1370182"/>
                  </a:lnTo>
                  <a:cubicBezTo>
                    <a:pt x="61345" y="1370182"/>
                    <a:pt x="0" y="1308837"/>
                    <a:pt x="0" y="1233164"/>
                  </a:cubicBezTo>
                  <a:lnTo>
                    <a:pt x="0" y="137018"/>
                  </a:lnTo>
                  <a:close/>
                </a:path>
              </a:pathLst>
            </a:custGeom>
            <a:ln>
              <a:solidFill>
                <a:schemeClr val="accent6"/>
              </a:solidFill>
              <a:prstDash val="dash"/>
            </a:ln>
          </p:spPr>
          <p:style>
            <a:lnRef idx="2">
              <a:schemeClr val="accent3">
                <a:shade val="5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5818" tIns="75818" rIns="710384" bIns="418364" numCol="1" spcCol="1270" anchor="t" anchorCtr="0">
              <a:noAutofit/>
            </a:bodyPr>
            <a:lstStyle/>
            <a:p>
              <a:pPr marL="0" lvl="1" algn="l" defTabSz="533400">
                <a:spcBef>
                  <a:spcPct val="0"/>
                </a:spcBef>
              </a:pPr>
              <a:r>
                <a:rPr lang="en-US" sz="1200" kern="1200" dirty="0" smtClean="0"/>
                <a:t>Short-term goals of the Project</a:t>
              </a:r>
              <a:endParaRPr lang="en-US" sz="1200" kern="1200" dirty="0"/>
            </a:p>
          </p:txBody>
        </p:sp>
        <p:sp>
          <p:nvSpPr>
            <p:cNvPr id="23" name="Freeform 22"/>
            <p:cNvSpPr/>
            <p:nvPr/>
          </p:nvSpPr>
          <p:spPr>
            <a:xfrm>
              <a:off x="3192898" y="2914835"/>
              <a:ext cx="2184738" cy="2184738"/>
            </a:xfrm>
            <a:custGeom>
              <a:avLst/>
              <a:gdLst>
                <a:gd name="connsiteX0" fmla="*/ 0 w 1854028"/>
                <a:gd name="connsiteY0" fmla="*/ 1854028 h 1854028"/>
                <a:gd name="connsiteX1" fmla="*/ 1854028 w 1854028"/>
                <a:gd name="connsiteY1" fmla="*/ 0 h 1854028"/>
                <a:gd name="connsiteX2" fmla="*/ 1854028 w 1854028"/>
                <a:gd name="connsiteY2" fmla="*/ 1854028 h 1854028"/>
                <a:gd name="connsiteX3" fmla="*/ 0 w 1854028"/>
                <a:gd name="connsiteY3" fmla="*/ 1854028 h 1854028"/>
              </a:gdLst>
              <a:ahLst/>
              <a:cxnLst>
                <a:cxn ang="0">
                  <a:pos x="connsiteX0" y="connsiteY0"/>
                </a:cxn>
                <a:cxn ang="0">
                  <a:pos x="connsiteX1" y="connsiteY1"/>
                </a:cxn>
                <a:cxn ang="0">
                  <a:pos x="connsiteX2" y="connsiteY2"/>
                </a:cxn>
                <a:cxn ang="0">
                  <a:pos x="connsiteX3" y="connsiteY3"/>
                </a:cxn>
              </a:cxnLst>
              <a:rect l="l" t="t" r="r" b="b"/>
              <a:pathLst>
                <a:path w="1854028" h="1854028">
                  <a:moveTo>
                    <a:pt x="0" y="1854028"/>
                  </a:moveTo>
                  <a:cubicBezTo>
                    <a:pt x="0" y="830077"/>
                    <a:pt x="830077" y="0"/>
                    <a:pt x="1854028" y="0"/>
                  </a:cubicBezTo>
                  <a:lnTo>
                    <a:pt x="1854028" y="1854028"/>
                  </a:lnTo>
                  <a:lnTo>
                    <a:pt x="0" y="1854028"/>
                  </a:lnTo>
                  <a:close/>
                </a:path>
              </a:pathLst>
            </a:custGeom>
            <a:ln/>
          </p:spPr>
          <p:style>
            <a:lnRef idx="2">
              <a:schemeClr val="accent1"/>
            </a:lnRef>
            <a:fillRef idx="1">
              <a:schemeClr val="lt1"/>
            </a:fillRef>
            <a:effectRef idx="0">
              <a:schemeClr val="accent1"/>
            </a:effectRef>
            <a:fontRef idx="minor">
              <a:schemeClr val="dk1"/>
            </a:fontRef>
          </p:style>
          <p:txBody>
            <a:bodyPr spcFirstLastPara="0" vert="horz" wrap="square" lIns="720832" tIns="720832" rIns="177800" bIns="177800" numCol="1" spcCol="1270" anchor="ctr" anchorCtr="0">
              <a:noAutofit/>
            </a:bodyPr>
            <a:lstStyle/>
            <a:p>
              <a:pPr lvl="0" defTabSz="1111250">
                <a:lnSpc>
                  <a:spcPct val="90000"/>
                </a:lnSpc>
                <a:spcBef>
                  <a:spcPct val="0"/>
                </a:spcBef>
                <a:spcAft>
                  <a:spcPct val="35000"/>
                </a:spcAft>
              </a:pPr>
              <a:r>
                <a:rPr lang="en-US" sz="1050" dirty="0">
                  <a:solidFill>
                    <a:schemeClr val="tx1"/>
                  </a:solidFill>
                </a:rPr>
                <a:t>Increase efficiency of distribution, control, and transparency of using budget funds available to the Department and subordinated </a:t>
              </a:r>
              <a:r>
                <a:rPr lang="en-US" sz="1050" dirty="0" smtClean="0">
                  <a:solidFill>
                    <a:schemeClr val="tx1"/>
                  </a:solidFill>
                </a:rPr>
                <a:t>hospitals</a:t>
              </a:r>
              <a:endParaRPr lang="en-US" sz="1050" kern="1200" dirty="0">
                <a:solidFill>
                  <a:schemeClr val="tx1"/>
                </a:solidFill>
              </a:endParaRPr>
            </a:p>
          </p:txBody>
        </p:sp>
        <p:sp>
          <p:nvSpPr>
            <p:cNvPr id="24" name="Freeform 23"/>
            <p:cNvSpPr/>
            <p:nvPr/>
          </p:nvSpPr>
          <p:spPr>
            <a:xfrm>
              <a:off x="5463273" y="2704523"/>
              <a:ext cx="2395050" cy="2395050"/>
            </a:xfrm>
            <a:custGeom>
              <a:avLst/>
              <a:gdLst>
                <a:gd name="connsiteX0" fmla="*/ 0 w 1854028"/>
                <a:gd name="connsiteY0" fmla="*/ 1854028 h 1854028"/>
                <a:gd name="connsiteX1" fmla="*/ 1854028 w 1854028"/>
                <a:gd name="connsiteY1" fmla="*/ 0 h 1854028"/>
                <a:gd name="connsiteX2" fmla="*/ 1854028 w 1854028"/>
                <a:gd name="connsiteY2" fmla="*/ 1854028 h 1854028"/>
                <a:gd name="connsiteX3" fmla="*/ 0 w 1854028"/>
                <a:gd name="connsiteY3" fmla="*/ 1854028 h 1854028"/>
              </a:gdLst>
              <a:ahLst/>
              <a:cxnLst>
                <a:cxn ang="0">
                  <a:pos x="connsiteX0" y="connsiteY0"/>
                </a:cxn>
                <a:cxn ang="0">
                  <a:pos x="connsiteX1" y="connsiteY1"/>
                </a:cxn>
                <a:cxn ang="0">
                  <a:pos x="connsiteX2" y="connsiteY2"/>
                </a:cxn>
                <a:cxn ang="0">
                  <a:pos x="connsiteX3" y="connsiteY3"/>
                </a:cxn>
              </a:cxnLst>
              <a:rect l="l" t="t" r="r" b="b"/>
              <a:pathLst>
                <a:path w="1854028" h="1854028">
                  <a:moveTo>
                    <a:pt x="0" y="0"/>
                  </a:moveTo>
                  <a:cubicBezTo>
                    <a:pt x="1023951" y="0"/>
                    <a:pt x="1854028" y="830077"/>
                    <a:pt x="1854028" y="1854028"/>
                  </a:cubicBezTo>
                  <a:lnTo>
                    <a:pt x="0" y="1854028"/>
                  </a:lnTo>
                  <a:lnTo>
                    <a:pt x="0" y="0"/>
                  </a:lnTo>
                  <a:close/>
                </a:path>
              </a:pathLst>
            </a:custGeom>
            <a:ln>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spcFirstLastPara="0" vert="horz" wrap="square" lIns="177800" tIns="720832" rIns="720832" bIns="177800" numCol="1" spcCol="1270" anchor="b" anchorCtr="0">
              <a:noAutofit/>
            </a:bodyPr>
            <a:lstStyle/>
            <a:p>
              <a:pPr lvl="0" defTabSz="1111250">
                <a:lnSpc>
                  <a:spcPct val="90000"/>
                </a:lnSpc>
                <a:spcBef>
                  <a:spcPct val="0"/>
                </a:spcBef>
                <a:spcAft>
                  <a:spcPct val="35000"/>
                </a:spcAft>
              </a:pPr>
              <a:r>
                <a:rPr lang="en-US" sz="1050" dirty="0">
                  <a:solidFill>
                    <a:schemeClr val="tx1"/>
                  </a:solidFill>
                </a:rPr>
                <a:t>Reorganize key internal business processes within the Department and subordinated hospitals to bring the existing </a:t>
              </a:r>
              <a:r>
                <a:rPr lang="en-US" sz="1050" dirty="0" smtClean="0">
                  <a:solidFill>
                    <a:schemeClr val="tx1"/>
                  </a:solidFill>
                </a:rPr>
                <a:t>ICS </a:t>
              </a:r>
              <a:r>
                <a:rPr lang="en-US" sz="1050" dirty="0">
                  <a:solidFill>
                    <a:schemeClr val="tx1"/>
                  </a:solidFill>
                </a:rPr>
                <a:t>in line with requirements of COSO Integrated Framework</a:t>
              </a:r>
              <a:endParaRPr lang="en-US" sz="1050" kern="1200" dirty="0">
                <a:solidFill>
                  <a:schemeClr val="tx1"/>
                </a:solidFill>
              </a:endParaRPr>
            </a:p>
          </p:txBody>
        </p:sp>
        <p:sp>
          <p:nvSpPr>
            <p:cNvPr id="25" name="Freeform 24"/>
            <p:cNvSpPr/>
            <p:nvPr/>
          </p:nvSpPr>
          <p:spPr>
            <a:xfrm>
              <a:off x="5463273" y="5185210"/>
              <a:ext cx="2182401" cy="2182402"/>
            </a:xfrm>
            <a:custGeom>
              <a:avLst/>
              <a:gdLst>
                <a:gd name="connsiteX0" fmla="*/ 0 w 1854028"/>
                <a:gd name="connsiteY0" fmla="*/ 1854028 h 1854028"/>
                <a:gd name="connsiteX1" fmla="*/ 1854028 w 1854028"/>
                <a:gd name="connsiteY1" fmla="*/ 0 h 1854028"/>
                <a:gd name="connsiteX2" fmla="*/ 1854028 w 1854028"/>
                <a:gd name="connsiteY2" fmla="*/ 1854028 h 1854028"/>
                <a:gd name="connsiteX3" fmla="*/ 0 w 1854028"/>
                <a:gd name="connsiteY3" fmla="*/ 1854028 h 1854028"/>
              </a:gdLst>
              <a:ahLst/>
              <a:cxnLst>
                <a:cxn ang="0">
                  <a:pos x="connsiteX0" y="connsiteY0"/>
                </a:cxn>
                <a:cxn ang="0">
                  <a:pos x="connsiteX1" y="connsiteY1"/>
                </a:cxn>
                <a:cxn ang="0">
                  <a:pos x="connsiteX2" y="connsiteY2"/>
                </a:cxn>
                <a:cxn ang="0">
                  <a:pos x="connsiteX3" y="connsiteY3"/>
                </a:cxn>
              </a:cxnLst>
              <a:rect l="l" t="t" r="r" b="b"/>
              <a:pathLst>
                <a:path w="1854028" h="1854028">
                  <a:moveTo>
                    <a:pt x="1854028" y="0"/>
                  </a:moveTo>
                  <a:cubicBezTo>
                    <a:pt x="1854028" y="1023951"/>
                    <a:pt x="1023951" y="1854028"/>
                    <a:pt x="0" y="1854028"/>
                  </a:cubicBezTo>
                  <a:lnTo>
                    <a:pt x="0" y="0"/>
                  </a:lnTo>
                  <a:lnTo>
                    <a:pt x="1854028" y="0"/>
                  </a:lnTo>
                  <a:close/>
                </a:path>
              </a:pathLst>
            </a:custGeom>
            <a:ln>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spcFirstLastPara="0" vert="horz" wrap="square" lIns="177800" tIns="177801" rIns="720832" bIns="720832" numCol="1" spcCol="1270" anchor="t" anchorCtr="0">
              <a:noAutofit/>
            </a:bodyPr>
            <a:lstStyle/>
            <a:p>
              <a:pPr lvl="0" defTabSz="1111250">
                <a:lnSpc>
                  <a:spcPct val="90000"/>
                </a:lnSpc>
                <a:spcBef>
                  <a:spcPct val="0"/>
                </a:spcBef>
                <a:spcAft>
                  <a:spcPct val="35000"/>
                </a:spcAft>
              </a:pPr>
              <a:r>
                <a:rPr lang="en-US" sz="1050" dirty="0">
                  <a:solidFill>
                    <a:schemeClr val="tx1"/>
                  </a:solidFill>
                </a:rPr>
                <a:t>Gain experience in building ICS in health care </a:t>
              </a:r>
              <a:r>
                <a:rPr lang="en-US" sz="1050" dirty="0" smtClean="0">
                  <a:solidFill>
                    <a:schemeClr val="tx1"/>
                  </a:solidFill>
                </a:rPr>
                <a:t>organizations;</a:t>
              </a:r>
              <a:endParaRPr lang="en-US" sz="1050" dirty="0">
                <a:solidFill>
                  <a:schemeClr val="tx1"/>
                </a:solidFill>
              </a:endParaRPr>
            </a:p>
            <a:p>
              <a:pPr lvl="0" defTabSz="1111250">
                <a:lnSpc>
                  <a:spcPct val="90000"/>
                </a:lnSpc>
                <a:spcBef>
                  <a:spcPct val="0"/>
                </a:spcBef>
                <a:spcAft>
                  <a:spcPct val="35000"/>
                </a:spcAft>
              </a:pPr>
              <a:r>
                <a:rPr lang="en-US" sz="1050" dirty="0">
                  <a:solidFill>
                    <a:schemeClr val="tx1"/>
                  </a:solidFill>
                </a:rPr>
                <a:t>Develop internal documents regulating the activities of Internal audit function of the </a:t>
              </a:r>
              <a:r>
                <a:rPr lang="en-US" sz="1050" dirty="0" smtClean="0">
                  <a:solidFill>
                    <a:schemeClr val="tx1"/>
                  </a:solidFill>
                </a:rPr>
                <a:t>Department</a:t>
              </a:r>
              <a:endParaRPr lang="en-US" sz="1050" kern="1200" dirty="0">
                <a:solidFill>
                  <a:schemeClr val="tx1"/>
                </a:solidFill>
              </a:endParaRPr>
            </a:p>
          </p:txBody>
        </p:sp>
        <p:sp>
          <p:nvSpPr>
            <p:cNvPr id="26" name="Freeform 25"/>
            <p:cNvSpPr/>
            <p:nvPr/>
          </p:nvSpPr>
          <p:spPr>
            <a:xfrm>
              <a:off x="3294530" y="5185210"/>
              <a:ext cx="2083106" cy="2083106"/>
            </a:xfrm>
            <a:custGeom>
              <a:avLst/>
              <a:gdLst>
                <a:gd name="connsiteX0" fmla="*/ 0 w 1854028"/>
                <a:gd name="connsiteY0" fmla="*/ 1854028 h 1854028"/>
                <a:gd name="connsiteX1" fmla="*/ 1854028 w 1854028"/>
                <a:gd name="connsiteY1" fmla="*/ 0 h 1854028"/>
                <a:gd name="connsiteX2" fmla="*/ 1854028 w 1854028"/>
                <a:gd name="connsiteY2" fmla="*/ 1854028 h 1854028"/>
                <a:gd name="connsiteX3" fmla="*/ 0 w 1854028"/>
                <a:gd name="connsiteY3" fmla="*/ 1854028 h 1854028"/>
              </a:gdLst>
              <a:ahLst/>
              <a:cxnLst>
                <a:cxn ang="0">
                  <a:pos x="connsiteX0" y="connsiteY0"/>
                </a:cxn>
                <a:cxn ang="0">
                  <a:pos x="connsiteX1" y="connsiteY1"/>
                </a:cxn>
                <a:cxn ang="0">
                  <a:pos x="connsiteX2" y="connsiteY2"/>
                </a:cxn>
                <a:cxn ang="0">
                  <a:pos x="connsiteX3" y="connsiteY3"/>
                </a:cxn>
              </a:cxnLst>
              <a:rect l="l" t="t" r="r" b="b"/>
              <a:pathLst>
                <a:path w="1854028" h="1854028">
                  <a:moveTo>
                    <a:pt x="1854028" y="1854028"/>
                  </a:moveTo>
                  <a:cubicBezTo>
                    <a:pt x="830077" y="1854028"/>
                    <a:pt x="0" y="1023951"/>
                    <a:pt x="0" y="0"/>
                  </a:cubicBezTo>
                  <a:lnTo>
                    <a:pt x="1854028" y="0"/>
                  </a:lnTo>
                  <a:lnTo>
                    <a:pt x="1854028" y="1854028"/>
                  </a:lnTo>
                  <a:close/>
                </a:path>
              </a:pathLst>
            </a:custGeo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spcFirstLastPara="0" vert="horz" wrap="square" lIns="720832" tIns="177800" rIns="177799" bIns="720831" numCol="1" spcCol="1270" anchor="t" anchorCtr="0">
              <a:noAutofit/>
            </a:bodyPr>
            <a:lstStyle/>
            <a:p>
              <a:pPr lvl="0" defTabSz="1111250">
                <a:lnSpc>
                  <a:spcPct val="90000"/>
                </a:lnSpc>
                <a:spcBef>
                  <a:spcPct val="0"/>
                </a:spcBef>
                <a:spcAft>
                  <a:spcPct val="35000"/>
                </a:spcAft>
              </a:pPr>
              <a:r>
                <a:rPr lang="en-US" sz="1050" dirty="0" smtClean="0">
                  <a:solidFill>
                    <a:schemeClr val="tx1"/>
                  </a:solidFill>
                </a:rPr>
                <a:t>Ensure </a:t>
              </a:r>
              <a:r>
                <a:rPr lang="en-US" sz="1050" dirty="0">
                  <a:solidFill>
                    <a:schemeClr val="tx1"/>
                  </a:solidFill>
                </a:rPr>
                <a:t>transparency in distributing funds and increase level of </a:t>
              </a:r>
              <a:r>
                <a:rPr lang="en-US" sz="1050" dirty="0" smtClean="0">
                  <a:solidFill>
                    <a:schemeClr val="tx1"/>
                  </a:solidFill>
                </a:rPr>
                <a:t>trust to the Department and hospitals from different groups of stakeholders</a:t>
              </a:r>
              <a:endParaRPr lang="en-US" sz="1050" kern="1200" dirty="0">
                <a:solidFill>
                  <a:schemeClr val="tx1"/>
                </a:solidFill>
              </a:endParaRPr>
            </a:p>
          </p:txBody>
        </p:sp>
        <p:sp>
          <p:nvSpPr>
            <p:cNvPr id="27" name="Circular Arrow 26"/>
            <p:cNvSpPr/>
            <p:nvPr/>
          </p:nvSpPr>
          <p:spPr>
            <a:xfrm>
              <a:off x="5100388" y="4757028"/>
              <a:ext cx="640132" cy="504000"/>
            </a:xfrm>
            <a:prstGeom prst="circularArrow">
              <a:avLst/>
            </a:prstGeom>
            <a:solidFill>
              <a:srgbClr val="63666A"/>
            </a:solidFill>
            <a:ln>
              <a:noFill/>
            </a:ln>
          </p:spPr>
          <p:style>
            <a:lnRef idx="2">
              <a:schemeClr val="lt1">
                <a:hueOff val="0"/>
                <a:satOff val="0"/>
                <a:lumOff val="0"/>
                <a:alphaOff val="0"/>
              </a:schemeClr>
            </a:lnRef>
            <a:fillRef idx="1">
              <a:schemeClr val="accent3">
                <a:tint val="55000"/>
                <a:hueOff val="0"/>
                <a:satOff val="0"/>
                <a:lumOff val="0"/>
                <a:alphaOff val="0"/>
              </a:schemeClr>
            </a:fillRef>
            <a:effectRef idx="0">
              <a:schemeClr val="accent3">
                <a:tint val="55000"/>
                <a:hueOff val="0"/>
                <a:satOff val="0"/>
                <a:lumOff val="0"/>
                <a:alphaOff val="0"/>
              </a:schemeClr>
            </a:effectRef>
            <a:fontRef idx="minor">
              <a:schemeClr val="dk1">
                <a:hueOff val="0"/>
                <a:satOff val="0"/>
                <a:lumOff val="0"/>
                <a:alphaOff val="0"/>
              </a:schemeClr>
            </a:fontRef>
          </p:style>
        </p:sp>
        <p:sp>
          <p:nvSpPr>
            <p:cNvPr id="28" name="Circular Arrow 27"/>
            <p:cNvSpPr/>
            <p:nvPr/>
          </p:nvSpPr>
          <p:spPr>
            <a:xfrm rot="10800000">
              <a:off x="5100388" y="5023755"/>
              <a:ext cx="640132" cy="504000"/>
            </a:xfrm>
            <a:prstGeom prst="circularArrow">
              <a:avLst/>
            </a:prstGeom>
            <a:solidFill>
              <a:srgbClr val="63666A"/>
            </a:solidFill>
            <a:ln>
              <a:noFill/>
            </a:ln>
          </p:spPr>
          <p:style>
            <a:lnRef idx="2">
              <a:schemeClr val="lt1">
                <a:hueOff val="0"/>
                <a:satOff val="0"/>
                <a:lumOff val="0"/>
                <a:alphaOff val="0"/>
              </a:schemeClr>
            </a:lnRef>
            <a:fillRef idx="1">
              <a:schemeClr val="accent3">
                <a:tint val="55000"/>
                <a:hueOff val="0"/>
                <a:satOff val="0"/>
                <a:lumOff val="0"/>
                <a:alphaOff val="0"/>
              </a:schemeClr>
            </a:fillRef>
            <a:effectRef idx="0">
              <a:schemeClr val="accent3">
                <a:tint val="55000"/>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303531138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Proposed Stages of the Project</a:t>
            </a:r>
            <a:endParaRPr lang="en-US" dirty="0"/>
          </a:p>
        </p:txBody>
      </p:sp>
      <p:sp>
        <p:nvSpPr>
          <p:cNvPr id="4" name="Rounded Rectangle 3"/>
          <p:cNvSpPr/>
          <p:nvPr/>
        </p:nvSpPr>
        <p:spPr bwMode="gray">
          <a:xfrm>
            <a:off x="4074295" y="1604694"/>
            <a:ext cx="2520000" cy="1440000"/>
          </a:xfrm>
          <a:prstGeom prst="roundRect">
            <a:avLst/>
          </a:prstGeom>
          <a:noFill/>
          <a:ln w="38100" algn="ctr">
            <a:solidFill>
              <a:schemeClr val="accent1"/>
            </a:solidFill>
            <a:miter lim="800000"/>
            <a:headEnd/>
            <a:tailEnd/>
          </a:ln>
        </p:spPr>
        <p:txBody>
          <a:bodyPr wrap="square" lIns="88900" tIns="88900" rIns="88900" bIns="88900" rtlCol="0" anchor="ctr"/>
          <a:lstStyle/>
          <a:p>
            <a:pPr algn="ctr">
              <a:lnSpc>
                <a:spcPct val="106000"/>
              </a:lnSpc>
              <a:buFont typeface="Wingdings 2" pitchFamily="18" charset="2"/>
              <a:buNone/>
            </a:pPr>
            <a:r>
              <a:rPr lang="en-US" sz="1200" dirty="0" smtClean="0"/>
              <a:t>IA function </a:t>
            </a:r>
          </a:p>
          <a:p>
            <a:pPr algn="ctr">
              <a:lnSpc>
                <a:spcPct val="106000"/>
              </a:lnSpc>
              <a:buFont typeface="Wingdings 2" pitchFamily="18" charset="2"/>
              <a:buNone/>
            </a:pPr>
            <a:r>
              <a:rPr lang="en-US" sz="1200" dirty="0" smtClean="0"/>
              <a:t>improvement</a:t>
            </a:r>
            <a:endParaRPr lang="en-US" sz="1200" dirty="0" smtClean="0"/>
          </a:p>
        </p:txBody>
      </p:sp>
      <p:sp>
        <p:nvSpPr>
          <p:cNvPr id="5" name="Rounded Rectangle 4"/>
          <p:cNvSpPr/>
          <p:nvPr/>
        </p:nvSpPr>
        <p:spPr bwMode="gray">
          <a:xfrm>
            <a:off x="410221" y="1604694"/>
            <a:ext cx="2520000" cy="1440000"/>
          </a:xfrm>
          <a:prstGeom prst="roundRect">
            <a:avLst/>
          </a:prstGeom>
          <a:noFill/>
          <a:ln w="38100" algn="ctr">
            <a:solidFill>
              <a:srgbClr val="00A3E0"/>
            </a:solidFill>
            <a:miter lim="800000"/>
            <a:headEnd/>
            <a:tailEnd/>
          </a:ln>
        </p:spPr>
        <p:txBody>
          <a:bodyPr wrap="square" lIns="88900" tIns="180000" rIns="88900" bIns="0" rtlCol="0" anchor="ctr"/>
          <a:lstStyle/>
          <a:p>
            <a:pPr>
              <a:lnSpc>
                <a:spcPct val="106000"/>
              </a:lnSpc>
              <a:buFont typeface="Wingdings 2" pitchFamily="18" charset="2"/>
              <a:buNone/>
            </a:pPr>
            <a:r>
              <a:rPr lang="en-US" sz="1200" dirty="0" smtClean="0"/>
              <a:t>ICS of the Department and selected hospital formalization;</a:t>
            </a:r>
          </a:p>
          <a:p>
            <a:pPr>
              <a:lnSpc>
                <a:spcPct val="106000"/>
              </a:lnSpc>
              <a:buFont typeface="Wingdings 2" pitchFamily="18" charset="2"/>
              <a:buNone/>
            </a:pPr>
            <a:endParaRPr lang="en-US" sz="700" dirty="0" smtClean="0"/>
          </a:p>
          <a:p>
            <a:pPr>
              <a:lnSpc>
                <a:spcPct val="106000"/>
              </a:lnSpc>
              <a:buFont typeface="Wingdings 2" pitchFamily="18" charset="2"/>
              <a:buNone/>
            </a:pPr>
            <a:r>
              <a:rPr lang="en-US" sz="1200" dirty="0" smtClean="0"/>
              <a:t>Analysis and improvement of selected business processes</a:t>
            </a:r>
          </a:p>
          <a:p>
            <a:pPr algn="ctr">
              <a:lnSpc>
                <a:spcPct val="106000"/>
              </a:lnSpc>
              <a:buFont typeface="Wingdings 2" pitchFamily="18" charset="2"/>
              <a:buNone/>
            </a:pPr>
            <a:endParaRPr lang="en-US" sz="1200" dirty="0" smtClean="0"/>
          </a:p>
        </p:txBody>
      </p:sp>
      <p:sp>
        <p:nvSpPr>
          <p:cNvPr id="6" name="Rounded Rectangle 5"/>
          <p:cNvSpPr/>
          <p:nvPr/>
        </p:nvSpPr>
        <p:spPr bwMode="gray">
          <a:xfrm>
            <a:off x="7750486" y="1604694"/>
            <a:ext cx="2520000" cy="1440000"/>
          </a:xfrm>
          <a:prstGeom prst="roundRect">
            <a:avLst/>
          </a:prstGeom>
          <a:noFill/>
          <a:ln w="38100" algn="ctr">
            <a:solidFill>
              <a:schemeClr val="accent2"/>
            </a:solidFill>
            <a:miter lim="800000"/>
            <a:headEnd/>
            <a:tailEnd/>
          </a:ln>
        </p:spPr>
        <p:txBody>
          <a:bodyPr wrap="square" lIns="88900" tIns="72000" rIns="88900" bIns="0" rtlCol="0" anchor="t"/>
          <a:lstStyle/>
          <a:p>
            <a:pPr>
              <a:lnSpc>
                <a:spcPct val="106000"/>
              </a:lnSpc>
              <a:buFont typeface="Wingdings 2" pitchFamily="18" charset="2"/>
              <a:buNone/>
            </a:pPr>
            <a:r>
              <a:rPr lang="en-US" sz="1200" dirty="0"/>
              <a:t>Pilot testing and correcting </a:t>
            </a:r>
            <a:r>
              <a:rPr lang="en-US" sz="1200" dirty="0" smtClean="0"/>
              <a:t>deficiencies;</a:t>
            </a:r>
          </a:p>
          <a:p>
            <a:pPr>
              <a:lnSpc>
                <a:spcPct val="106000"/>
              </a:lnSpc>
              <a:buFont typeface="Wingdings 2" pitchFamily="18" charset="2"/>
              <a:buNone/>
            </a:pPr>
            <a:endParaRPr lang="en-US" sz="1200" dirty="0" smtClean="0"/>
          </a:p>
          <a:p>
            <a:pPr>
              <a:lnSpc>
                <a:spcPct val="106000"/>
              </a:lnSpc>
              <a:buFont typeface="Wingdings 2" pitchFamily="18" charset="2"/>
              <a:buNone/>
            </a:pPr>
            <a:r>
              <a:rPr lang="en-US" sz="1200" dirty="0" smtClean="0"/>
              <a:t>Rolling </a:t>
            </a:r>
            <a:r>
              <a:rPr lang="en-US" sz="1200" dirty="0"/>
              <a:t>out the model to other units and business processes</a:t>
            </a:r>
            <a:endParaRPr lang="en-US" sz="1200" dirty="0"/>
          </a:p>
          <a:p>
            <a:pPr algn="ctr">
              <a:lnSpc>
                <a:spcPct val="106000"/>
              </a:lnSpc>
              <a:buFont typeface="Wingdings 2" pitchFamily="18" charset="2"/>
              <a:buNone/>
            </a:pPr>
            <a:endParaRPr lang="en-US" sz="1200" dirty="0" smtClean="0"/>
          </a:p>
        </p:txBody>
      </p:sp>
      <p:sp>
        <p:nvSpPr>
          <p:cNvPr id="7" name="Right Arrow 6"/>
          <p:cNvSpPr/>
          <p:nvPr/>
        </p:nvSpPr>
        <p:spPr bwMode="gray">
          <a:xfrm>
            <a:off x="2953388" y="2218841"/>
            <a:ext cx="1141286" cy="218365"/>
          </a:xfrm>
          <a:prstGeom prst="rightArrow">
            <a:avLst/>
          </a:prstGeom>
          <a:noFill/>
          <a:ln w="19050" algn="ctr">
            <a:solidFill>
              <a:srgbClr val="75787B"/>
            </a:solidFill>
            <a:prstDash val="sysDash"/>
            <a:miter lim="800000"/>
            <a:headEnd/>
            <a:tailEnd/>
          </a:ln>
        </p:spPr>
        <p:txBody>
          <a:bodyPr wrap="square" lIns="88900" tIns="88900" rIns="88900" bIns="88900" rtlCol="0" anchor="ctr"/>
          <a:lstStyle/>
          <a:p>
            <a:pPr algn="ctr">
              <a:lnSpc>
                <a:spcPct val="106000"/>
              </a:lnSpc>
              <a:buFont typeface="Wingdings 2" pitchFamily="18" charset="2"/>
              <a:buNone/>
            </a:pPr>
            <a:endParaRPr lang="en-US" sz="1600" b="1" dirty="0" smtClean="0">
              <a:solidFill>
                <a:schemeClr val="bg1"/>
              </a:solidFill>
            </a:endParaRPr>
          </a:p>
        </p:txBody>
      </p:sp>
      <p:sp>
        <p:nvSpPr>
          <p:cNvPr id="8" name="Right Arrow 7"/>
          <p:cNvSpPr/>
          <p:nvPr/>
        </p:nvSpPr>
        <p:spPr bwMode="gray">
          <a:xfrm>
            <a:off x="6616182" y="2218841"/>
            <a:ext cx="1141286" cy="218365"/>
          </a:xfrm>
          <a:prstGeom prst="rightArrow">
            <a:avLst/>
          </a:prstGeom>
          <a:noFill/>
          <a:ln w="19050" algn="ctr">
            <a:solidFill>
              <a:srgbClr val="75787B"/>
            </a:solidFill>
            <a:prstDash val="sysDash"/>
            <a:miter lim="800000"/>
            <a:headEnd/>
            <a:tailEnd/>
          </a:ln>
        </p:spPr>
        <p:txBody>
          <a:bodyPr wrap="square" lIns="88900" tIns="88900" rIns="88900" bIns="88900" rtlCol="0" anchor="ctr"/>
          <a:lstStyle/>
          <a:p>
            <a:pPr algn="ctr">
              <a:lnSpc>
                <a:spcPct val="106000"/>
              </a:lnSpc>
              <a:buFont typeface="Wingdings 2" pitchFamily="18" charset="2"/>
              <a:buNone/>
            </a:pPr>
            <a:endParaRPr lang="en-US" sz="1600" b="1" dirty="0" smtClean="0">
              <a:solidFill>
                <a:schemeClr val="bg1"/>
              </a:solidFill>
            </a:endParaRPr>
          </a:p>
        </p:txBody>
      </p:sp>
      <p:sp>
        <p:nvSpPr>
          <p:cNvPr id="9" name="TextBox 8"/>
          <p:cNvSpPr txBox="1"/>
          <p:nvPr/>
        </p:nvSpPr>
        <p:spPr>
          <a:xfrm>
            <a:off x="433388" y="1127023"/>
            <a:ext cx="5012069" cy="184666"/>
          </a:xfrm>
          <a:prstGeom prst="rect">
            <a:avLst/>
          </a:prstGeom>
          <a:noFill/>
        </p:spPr>
        <p:txBody>
          <a:bodyPr wrap="square" lIns="0" tIns="0" rIns="0" bIns="0" rtlCol="0">
            <a:spAutoFit/>
          </a:bodyPr>
          <a:lstStyle/>
          <a:p>
            <a:pPr>
              <a:spcBef>
                <a:spcPts val="600"/>
              </a:spcBef>
              <a:buSzPct val="100000"/>
            </a:pPr>
            <a:r>
              <a:rPr lang="en-US" sz="1200" b="1" dirty="0" smtClean="0"/>
              <a:t>Overall Project logic</a:t>
            </a:r>
            <a:endParaRPr lang="en-US" sz="1200" b="1" dirty="0" smtClean="0"/>
          </a:p>
        </p:txBody>
      </p:sp>
      <p:sp>
        <p:nvSpPr>
          <p:cNvPr id="10" name="TextBox 9"/>
          <p:cNvSpPr txBox="1"/>
          <p:nvPr/>
        </p:nvSpPr>
        <p:spPr>
          <a:xfrm>
            <a:off x="426881" y="4039698"/>
            <a:ext cx="5012069" cy="184666"/>
          </a:xfrm>
          <a:prstGeom prst="rect">
            <a:avLst/>
          </a:prstGeom>
          <a:noFill/>
        </p:spPr>
        <p:txBody>
          <a:bodyPr wrap="square" lIns="0" tIns="0" rIns="0" bIns="0" rtlCol="0">
            <a:spAutoFit/>
          </a:bodyPr>
          <a:lstStyle/>
          <a:p>
            <a:pPr>
              <a:spcBef>
                <a:spcPts val="600"/>
              </a:spcBef>
              <a:buSzPct val="100000"/>
            </a:pPr>
            <a:r>
              <a:rPr lang="en-US" sz="1200" b="1" dirty="0" smtClean="0"/>
              <a:t>Detailed </a:t>
            </a:r>
            <a:r>
              <a:rPr lang="en-US" sz="1200" b="1" dirty="0"/>
              <a:t>S</a:t>
            </a:r>
            <a:r>
              <a:rPr lang="en-US" sz="1200" b="1" dirty="0" smtClean="0"/>
              <a:t>tages</a:t>
            </a:r>
            <a:endParaRPr lang="en-US" sz="1200" b="1" dirty="0" smtClean="0"/>
          </a:p>
        </p:txBody>
      </p:sp>
      <p:graphicFrame>
        <p:nvGraphicFramePr>
          <p:cNvPr id="13" name="Table 12"/>
          <p:cNvGraphicFramePr>
            <a:graphicFrameLocks noGrp="1"/>
          </p:cNvGraphicFramePr>
          <p:nvPr>
            <p:extLst>
              <p:ext uri="{D42A27DB-BD31-4B8C-83A1-F6EECF244321}">
                <p14:modId xmlns:p14="http://schemas.microsoft.com/office/powerpoint/2010/main" val="3394359445"/>
              </p:ext>
            </p:extLst>
          </p:nvPr>
        </p:nvGraphicFramePr>
        <p:xfrm>
          <a:off x="433385" y="5450381"/>
          <a:ext cx="9823452" cy="1196340"/>
        </p:xfrm>
        <a:graphic>
          <a:graphicData uri="http://schemas.openxmlformats.org/drawingml/2006/table">
            <a:tbl>
              <a:tblPr>
                <a:tableStyleId>{5C22544A-7EE6-4342-B048-85BDC9FD1C3A}</a:tableStyleId>
              </a:tblPr>
              <a:tblGrid>
                <a:gridCol w="947740">
                  <a:extLst>
                    <a:ext uri="{9D8B030D-6E8A-4147-A177-3AD203B41FA5}">
                      <a16:colId xmlns="" xmlns:a16="http://schemas.microsoft.com/office/drawing/2014/main" val="20000"/>
                    </a:ext>
                  </a:extLst>
                </a:gridCol>
                <a:gridCol w="1123659"/>
                <a:gridCol w="1082773"/>
                <a:gridCol w="1089218">
                  <a:extLst>
                    <a:ext uri="{9D8B030D-6E8A-4147-A177-3AD203B41FA5}">
                      <a16:colId xmlns="" xmlns:a16="http://schemas.microsoft.com/office/drawing/2014/main" val="20002"/>
                    </a:ext>
                  </a:extLst>
                </a:gridCol>
                <a:gridCol w="1076325"/>
                <a:gridCol w="1085850">
                  <a:extLst>
                    <a:ext uri="{9D8B030D-6E8A-4147-A177-3AD203B41FA5}">
                      <a16:colId xmlns="" xmlns:a16="http://schemas.microsoft.com/office/drawing/2014/main" val="20003"/>
                    </a:ext>
                  </a:extLst>
                </a:gridCol>
                <a:gridCol w="1133475"/>
                <a:gridCol w="1085850">
                  <a:extLst>
                    <a:ext uri="{9D8B030D-6E8A-4147-A177-3AD203B41FA5}">
                      <a16:colId xmlns="" xmlns:a16="http://schemas.microsoft.com/office/drawing/2014/main" val="20004"/>
                    </a:ext>
                  </a:extLst>
                </a:gridCol>
                <a:gridCol w="1198562"/>
              </a:tblGrid>
              <a:tr h="1002055">
                <a:tc>
                  <a:txBody>
                    <a:bodyPr/>
                    <a:lstStyle/>
                    <a:p>
                      <a:pPr marL="0" indent="0" algn="ctr">
                        <a:spcBef>
                          <a:spcPts val="300"/>
                        </a:spcBef>
                        <a:buFont typeface="Arial" panose="020B0604020202020204" pitchFamily="34" charset="0"/>
                        <a:buNone/>
                      </a:pPr>
                      <a:r>
                        <a:rPr lang="en-US" sz="900" b="0" noProof="0" dirty="0" smtClean="0">
                          <a:solidFill>
                            <a:schemeClr val="tx1"/>
                          </a:solidFill>
                          <a:latin typeface="Verdana (Body)"/>
                        </a:rPr>
                        <a:t>Planning</a:t>
                      </a:r>
                    </a:p>
                    <a:p>
                      <a:pPr marL="0" indent="0" algn="ctr">
                        <a:spcBef>
                          <a:spcPts val="300"/>
                        </a:spcBef>
                        <a:buFont typeface="Arial" panose="020B0604020202020204" pitchFamily="34" charset="0"/>
                        <a:buNone/>
                      </a:pPr>
                      <a:endParaRPr lang="en-US" sz="900" b="0" noProof="0" dirty="0" smtClean="0">
                        <a:solidFill>
                          <a:schemeClr val="tx1"/>
                        </a:solidFill>
                        <a:latin typeface="Verdana (Body)"/>
                      </a:endParaRPr>
                    </a:p>
                    <a:p>
                      <a:pPr marL="0" indent="0" algn="ctr">
                        <a:spcBef>
                          <a:spcPts val="300"/>
                        </a:spcBef>
                        <a:buFont typeface="Arial" panose="020B0604020202020204" pitchFamily="34" charset="0"/>
                        <a:buNone/>
                      </a:pPr>
                      <a:endParaRPr lang="en-US" sz="1850" b="0" noProof="0" dirty="0" smtClean="0">
                        <a:solidFill>
                          <a:schemeClr val="tx1"/>
                        </a:solidFill>
                        <a:latin typeface="Verdana (Body)"/>
                      </a:endParaRPr>
                    </a:p>
                    <a:p>
                      <a:pPr marL="0" indent="0" algn="ctr">
                        <a:spcBef>
                          <a:spcPts val="300"/>
                        </a:spcBef>
                        <a:buFont typeface="Arial" panose="020B0604020202020204" pitchFamily="34" charset="0"/>
                        <a:buNone/>
                      </a:pPr>
                      <a:endParaRPr lang="en-US" sz="900" b="0" noProof="0" dirty="0" smtClean="0">
                        <a:solidFill>
                          <a:schemeClr val="tx1"/>
                        </a:solidFill>
                        <a:latin typeface="Verdana (Body)"/>
                      </a:endParaRPr>
                    </a:p>
                    <a:p>
                      <a:pPr marL="0" indent="0" algn="ctr">
                        <a:spcBef>
                          <a:spcPts val="300"/>
                        </a:spcBef>
                        <a:buFont typeface="Arial" panose="020B0604020202020204" pitchFamily="34" charset="0"/>
                        <a:buNone/>
                      </a:pPr>
                      <a:r>
                        <a:rPr lang="en-US" sz="900" b="0" noProof="0" dirty="0" smtClean="0">
                          <a:solidFill>
                            <a:schemeClr val="tx1"/>
                          </a:solidFill>
                          <a:latin typeface="Verdana (Body)"/>
                        </a:rPr>
                        <a:t>1 week</a:t>
                      </a:r>
                      <a:endParaRPr lang="uk-UA" sz="900" b="0" noProof="0" dirty="0">
                        <a:solidFill>
                          <a:schemeClr val="tx1"/>
                        </a:solidFill>
                        <a:latin typeface="Verdana (Body)"/>
                      </a:endParaRPr>
                    </a:p>
                  </a:txBody>
                  <a:tcPr marL="99060" marR="99060" marT="99060" marB="99060">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pPr marL="0" indent="0" algn="ctr">
                        <a:spcBef>
                          <a:spcPts val="300"/>
                        </a:spcBef>
                        <a:buFont typeface="Arial" panose="020B0604020202020204" pitchFamily="34" charset="0"/>
                        <a:buNone/>
                      </a:pPr>
                      <a:r>
                        <a:rPr lang="en-US" sz="900" b="0" noProof="0" dirty="0" smtClean="0">
                          <a:solidFill>
                            <a:schemeClr val="tx1"/>
                          </a:solidFill>
                          <a:latin typeface="Verdana (Body)"/>
                        </a:rPr>
                        <a:t>Diagnostics of </a:t>
                      </a:r>
                      <a:r>
                        <a:rPr lang="en-US" sz="900" b="0" noProof="0" dirty="0" smtClean="0">
                          <a:solidFill>
                            <a:schemeClr val="tx1"/>
                          </a:solidFill>
                          <a:latin typeface="Verdana (Body)"/>
                        </a:rPr>
                        <a:t>ICS</a:t>
                      </a:r>
                    </a:p>
                    <a:p>
                      <a:pPr marL="0" indent="0" algn="ctr">
                        <a:spcBef>
                          <a:spcPts val="300"/>
                        </a:spcBef>
                        <a:buFont typeface="Arial" panose="020B0604020202020204" pitchFamily="34" charset="0"/>
                        <a:buNone/>
                      </a:pPr>
                      <a:endParaRPr lang="en-US" sz="900" b="0" noProof="0" dirty="0" smtClean="0">
                        <a:solidFill>
                          <a:schemeClr val="tx1"/>
                        </a:solidFill>
                        <a:latin typeface="Verdana (Body)"/>
                      </a:endParaRPr>
                    </a:p>
                    <a:p>
                      <a:pPr marL="0" indent="0" algn="ctr">
                        <a:spcBef>
                          <a:spcPts val="300"/>
                        </a:spcBef>
                        <a:buFont typeface="Arial" panose="020B0604020202020204" pitchFamily="34" charset="0"/>
                        <a:buNone/>
                      </a:pPr>
                      <a:endParaRPr lang="en-US" sz="2100" b="0" noProof="0" dirty="0" smtClean="0">
                        <a:solidFill>
                          <a:schemeClr val="tx1"/>
                        </a:solidFill>
                        <a:latin typeface="Verdana (Body)"/>
                      </a:endParaRPr>
                    </a:p>
                    <a:p>
                      <a:pPr marL="0" indent="0" algn="ctr">
                        <a:spcBef>
                          <a:spcPts val="300"/>
                        </a:spcBef>
                        <a:buFont typeface="Arial" panose="020B0604020202020204" pitchFamily="34" charset="0"/>
                        <a:buNone/>
                      </a:pPr>
                      <a:r>
                        <a:rPr lang="en-US" sz="900" b="0" noProof="0" dirty="0" smtClean="0">
                          <a:solidFill>
                            <a:schemeClr val="tx1"/>
                          </a:solidFill>
                          <a:latin typeface="Verdana (Body)"/>
                        </a:rPr>
                        <a:t>2</a:t>
                      </a:r>
                      <a:r>
                        <a:rPr lang="en-US" sz="900" b="0" baseline="0" noProof="0" dirty="0" smtClean="0">
                          <a:solidFill>
                            <a:schemeClr val="tx1"/>
                          </a:solidFill>
                          <a:latin typeface="Verdana (Body)"/>
                        </a:rPr>
                        <a:t> weeks</a:t>
                      </a:r>
                      <a:endParaRPr lang="en-US" sz="900" b="0" noProof="0" dirty="0" smtClean="0">
                        <a:solidFill>
                          <a:schemeClr val="tx1"/>
                        </a:solidFill>
                        <a:latin typeface="Verdana (Body)"/>
                      </a:endParaRPr>
                    </a:p>
                  </a:txBody>
                  <a:tcPr marL="99060" marR="99060" marT="99060" marB="99060">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pPr marL="0" marR="0" lvl="0" indent="0" algn="ctr" defTabSz="990571" rtl="0" eaLnBrk="1" fontAlgn="auto" latinLnBrk="0" hangingPunct="1">
                        <a:lnSpc>
                          <a:spcPct val="100000"/>
                        </a:lnSpc>
                        <a:spcBef>
                          <a:spcPts val="300"/>
                        </a:spcBef>
                        <a:spcAft>
                          <a:spcPts val="0"/>
                        </a:spcAft>
                        <a:buClrTx/>
                        <a:buSzTx/>
                        <a:buFont typeface="Arial" panose="020B0604020202020204" pitchFamily="34" charset="0"/>
                        <a:buNone/>
                        <a:tabLst/>
                        <a:defRPr/>
                      </a:pPr>
                      <a:r>
                        <a:rPr lang="en-US" sz="900" b="0" noProof="0" dirty="0" smtClean="0">
                          <a:solidFill>
                            <a:schemeClr val="tx1"/>
                          </a:solidFill>
                          <a:latin typeface="Verdana (Body)"/>
                        </a:rPr>
                        <a:t>Developing high-level policies and </a:t>
                      </a:r>
                      <a:r>
                        <a:rPr lang="en-US" sz="900" b="0" noProof="0" dirty="0" smtClean="0">
                          <a:solidFill>
                            <a:schemeClr val="tx1"/>
                          </a:solidFill>
                          <a:latin typeface="Verdana (Body)"/>
                        </a:rPr>
                        <a:t>SOPs</a:t>
                      </a:r>
                    </a:p>
                    <a:p>
                      <a:pPr marL="0" marR="0" lvl="0" indent="0" algn="ctr" defTabSz="990571" rtl="0" eaLnBrk="1" fontAlgn="auto" latinLnBrk="0" hangingPunct="1">
                        <a:lnSpc>
                          <a:spcPct val="100000"/>
                        </a:lnSpc>
                        <a:spcBef>
                          <a:spcPts val="300"/>
                        </a:spcBef>
                        <a:spcAft>
                          <a:spcPts val="0"/>
                        </a:spcAft>
                        <a:buClrTx/>
                        <a:buSzTx/>
                        <a:buFont typeface="Arial" panose="020B0604020202020204" pitchFamily="34" charset="0"/>
                        <a:buNone/>
                        <a:tabLst/>
                        <a:defRPr/>
                      </a:pPr>
                      <a:endParaRPr lang="en-US" sz="2400" b="0" noProof="0" dirty="0" smtClean="0">
                        <a:solidFill>
                          <a:schemeClr val="tx1"/>
                        </a:solidFill>
                        <a:latin typeface="Verdana (Body)"/>
                      </a:endParaRPr>
                    </a:p>
                    <a:p>
                      <a:pPr marL="0" marR="0" lvl="0" indent="0" algn="ctr" defTabSz="990571" rtl="0" eaLnBrk="1" fontAlgn="auto" latinLnBrk="0" hangingPunct="1">
                        <a:lnSpc>
                          <a:spcPct val="100000"/>
                        </a:lnSpc>
                        <a:spcBef>
                          <a:spcPts val="300"/>
                        </a:spcBef>
                        <a:spcAft>
                          <a:spcPts val="0"/>
                        </a:spcAft>
                        <a:buClrTx/>
                        <a:buSzTx/>
                        <a:buFont typeface="Arial" panose="020B0604020202020204" pitchFamily="34" charset="0"/>
                        <a:buNone/>
                        <a:tabLst/>
                        <a:defRPr/>
                      </a:pPr>
                      <a:r>
                        <a:rPr lang="en-US" sz="900" b="0" noProof="0" dirty="0" smtClean="0">
                          <a:solidFill>
                            <a:schemeClr val="tx1"/>
                          </a:solidFill>
                          <a:latin typeface="Verdana (Body)"/>
                        </a:rPr>
                        <a:t>2 weeks</a:t>
                      </a:r>
                      <a:endParaRPr lang="uk-UA" sz="900" b="0" noProof="0" dirty="0" smtClean="0">
                        <a:solidFill>
                          <a:schemeClr val="tx1"/>
                        </a:solidFill>
                        <a:latin typeface="Verdana (Body)"/>
                      </a:endParaRPr>
                    </a:p>
                  </a:txBody>
                  <a:tcPr marL="99060" marR="99060" marT="99060" marB="99060">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pPr marL="0" marR="0" lvl="0" indent="0" algn="ctr" defTabSz="990571" rtl="0" eaLnBrk="1" fontAlgn="auto" latinLnBrk="0" hangingPunct="1">
                        <a:lnSpc>
                          <a:spcPct val="100000"/>
                        </a:lnSpc>
                        <a:spcBef>
                          <a:spcPts val="300"/>
                        </a:spcBef>
                        <a:spcAft>
                          <a:spcPts val="0"/>
                        </a:spcAft>
                        <a:buClrTx/>
                        <a:buSzTx/>
                        <a:buFont typeface="Arial" panose="020B0604020202020204" pitchFamily="34" charset="0"/>
                        <a:buNone/>
                        <a:tabLst/>
                        <a:defRPr/>
                      </a:pPr>
                      <a:r>
                        <a:rPr lang="en-US" sz="900" b="0" noProof="0" dirty="0" smtClean="0">
                          <a:solidFill>
                            <a:schemeClr val="tx1"/>
                          </a:solidFill>
                          <a:latin typeface="Verdana (Body)"/>
                        </a:rPr>
                        <a:t>Describing business process and internal controls of the </a:t>
                      </a:r>
                      <a:r>
                        <a:rPr lang="en-US" sz="900" b="0" noProof="0" dirty="0" smtClean="0">
                          <a:solidFill>
                            <a:schemeClr val="tx1"/>
                          </a:solidFill>
                          <a:latin typeface="Verdana (Body)"/>
                        </a:rPr>
                        <a:t>Department</a:t>
                      </a:r>
                    </a:p>
                    <a:p>
                      <a:pPr marL="0" marR="0" lvl="0" indent="0" algn="ctr" defTabSz="990571" rtl="0" eaLnBrk="1" fontAlgn="auto" latinLnBrk="0" hangingPunct="1">
                        <a:lnSpc>
                          <a:spcPct val="100000"/>
                        </a:lnSpc>
                        <a:spcBef>
                          <a:spcPts val="300"/>
                        </a:spcBef>
                        <a:spcAft>
                          <a:spcPts val="0"/>
                        </a:spcAft>
                        <a:buClrTx/>
                        <a:buSzTx/>
                        <a:buFont typeface="Arial" panose="020B0604020202020204" pitchFamily="34" charset="0"/>
                        <a:buNone/>
                        <a:tabLst/>
                        <a:defRPr/>
                      </a:pPr>
                      <a:endParaRPr lang="en-US" sz="600" b="0" noProof="0" dirty="0" smtClean="0">
                        <a:solidFill>
                          <a:schemeClr val="tx1"/>
                        </a:solidFill>
                        <a:latin typeface="Verdana (Body)"/>
                      </a:endParaRPr>
                    </a:p>
                    <a:p>
                      <a:pPr marL="0" marR="0" lvl="0" indent="0" algn="ctr" defTabSz="990571" rtl="0" eaLnBrk="1" fontAlgn="auto" latinLnBrk="0" hangingPunct="1">
                        <a:lnSpc>
                          <a:spcPct val="100000"/>
                        </a:lnSpc>
                        <a:spcBef>
                          <a:spcPts val="300"/>
                        </a:spcBef>
                        <a:spcAft>
                          <a:spcPts val="0"/>
                        </a:spcAft>
                        <a:buClrTx/>
                        <a:buSzTx/>
                        <a:buFont typeface="Arial" panose="020B0604020202020204" pitchFamily="34" charset="0"/>
                        <a:buNone/>
                        <a:tabLst/>
                        <a:defRPr/>
                      </a:pPr>
                      <a:r>
                        <a:rPr lang="en-US" sz="900" b="0" noProof="0" dirty="0" smtClean="0">
                          <a:solidFill>
                            <a:schemeClr val="tx1"/>
                          </a:solidFill>
                          <a:latin typeface="Verdana (Body)"/>
                        </a:rPr>
                        <a:t>1 week</a:t>
                      </a:r>
                      <a:endParaRPr lang="uk-UA" sz="900" b="0" noProof="0" dirty="0" smtClean="0">
                        <a:solidFill>
                          <a:schemeClr val="tx1"/>
                        </a:solidFill>
                        <a:latin typeface="Verdana (Body)"/>
                      </a:endParaRPr>
                    </a:p>
                  </a:txBody>
                  <a:tcPr marL="99060" marR="99060" marT="99060" marB="99060">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pPr marL="0" marR="0" lvl="0" indent="0" algn="ctr" defTabSz="990571" rtl="0" eaLnBrk="1" fontAlgn="auto" latinLnBrk="0" hangingPunct="1">
                        <a:lnSpc>
                          <a:spcPct val="100000"/>
                        </a:lnSpc>
                        <a:spcBef>
                          <a:spcPts val="300"/>
                        </a:spcBef>
                        <a:spcAft>
                          <a:spcPts val="0"/>
                        </a:spcAft>
                        <a:buClrTx/>
                        <a:buSzTx/>
                        <a:buFont typeface="Arial" panose="020B0604020202020204" pitchFamily="34" charset="0"/>
                        <a:buNone/>
                        <a:tabLst/>
                        <a:defRPr/>
                      </a:pPr>
                      <a:r>
                        <a:rPr lang="en-US" sz="900" b="0" noProof="0" dirty="0" smtClean="0">
                          <a:solidFill>
                            <a:schemeClr val="tx1"/>
                          </a:solidFill>
                          <a:latin typeface="Verdana (Body)"/>
                        </a:rPr>
                        <a:t>Describing business process and internal controls of the selected </a:t>
                      </a:r>
                      <a:r>
                        <a:rPr lang="en-US" sz="900" b="0" noProof="0" dirty="0" smtClean="0">
                          <a:solidFill>
                            <a:schemeClr val="tx1"/>
                          </a:solidFill>
                          <a:latin typeface="Verdana (Body)"/>
                        </a:rPr>
                        <a:t>hospital</a:t>
                      </a:r>
                    </a:p>
                    <a:p>
                      <a:pPr marL="0" marR="0" lvl="0" indent="0" algn="ctr" defTabSz="990571" rtl="0" eaLnBrk="1" fontAlgn="auto" latinLnBrk="0" hangingPunct="1">
                        <a:lnSpc>
                          <a:spcPct val="100000"/>
                        </a:lnSpc>
                        <a:spcBef>
                          <a:spcPts val="300"/>
                        </a:spcBef>
                        <a:spcAft>
                          <a:spcPts val="0"/>
                        </a:spcAft>
                        <a:buClrTx/>
                        <a:buSzTx/>
                        <a:buFont typeface="Arial" panose="020B0604020202020204" pitchFamily="34" charset="0"/>
                        <a:buNone/>
                        <a:tabLst/>
                        <a:defRPr/>
                      </a:pPr>
                      <a:r>
                        <a:rPr lang="en-US" sz="900" b="0" noProof="0" dirty="0" smtClean="0">
                          <a:solidFill>
                            <a:schemeClr val="tx1"/>
                          </a:solidFill>
                          <a:latin typeface="Verdana (Body)"/>
                        </a:rPr>
                        <a:t>1 week</a:t>
                      </a:r>
                      <a:endParaRPr lang="uk-UA" sz="900" b="0" noProof="0" dirty="0" smtClean="0">
                        <a:solidFill>
                          <a:schemeClr val="tx1"/>
                        </a:solidFill>
                        <a:latin typeface="Verdana (Body)"/>
                      </a:endParaRPr>
                    </a:p>
                  </a:txBody>
                  <a:tcPr marL="99060" marR="99060" marT="99060" marB="99060">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pPr marL="0" marR="0" lvl="0" indent="0" algn="ctr" defTabSz="990571" rtl="0" eaLnBrk="1" fontAlgn="auto" latinLnBrk="0" hangingPunct="1">
                        <a:lnSpc>
                          <a:spcPct val="100000"/>
                        </a:lnSpc>
                        <a:spcBef>
                          <a:spcPts val="300"/>
                        </a:spcBef>
                        <a:spcAft>
                          <a:spcPts val="0"/>
                        </a:spcAft>
                        <a:buClrTx/>
                        <a:buSzTx/>
                        <a:buFont typeface="Arial" panose="020B0604020202020204" pitchFamily="34" charset="0"/>
                        <a:buNone/>
                        <a:tabLst/>
                        <a:defRPr/>
                      </a:pPr>
                      <a:r>
                        <a:rPr lang="en-US" sz="900" b="0" noProof="0" dirty="0" smtClean="0">
                          <a:solidFill>
                            <a:schemeClr val="tx1"/>
                          </a:solidFill>
                          <a:latin typeface="Verdana (Body)"/>
                        </a:rPr>
                        <a:t>Developing policies and SOPs for the selected business </a:t>
                      </a:r>
                      <a:r>
                        <a:rPr lang="en-US" sz="900" b="0" noProof="0" dirty="0" smtClean="0">
                          <a:solidFill>
                            <a:schemeClr val="tx1"/>
                          </a:solidFill>
                          <a:latin typeface="Verdana (Body)"/>
                        </a:rPr>
                        <a:t>processes</a:t>
                      </a:r>
                    </a:p>
                    <a:p>
                      <a:pPr marL="0" marR="0" lvl="0" indent="0" algn="ctr" defTabSz="990571" rtl="0" eaLnBrk="1" fontAlgn="auto" latinLnBrk="0" hangingPunct="1">
                        <a:lnSpc>
                          <a:spcPct val="100000"/>
                        </a:lnSpc>
                        <a:spcBef>
                          <a:spcPts val="300"/>
                        </a:spcBef>
                        <a:spcAft>
                          <a:spcPts val="0"/>
                        </a:spcAft>
                        <a:buClrTx/>
                        <a:buSzTx/>
                        <a:buFont typeface="Arial" panose="020B0604020202020204" pitchFamily="34" charset="0"/>
                        <a:buNone/>
                        <a:tabLst/>
                        <a:defRPr/>
                      </a:pPr>
                      <a:r>
                        <a:rPr lang="en-US" sz="900" b="0" noProof="0" dirty="0" smtClean="0">
                          <a:solidFill>
                            <a:schemeClr val="tx1"/>
                          </a:solidFill>
                          <a:latin typeface="Verdana (Body)"/>
                        </a:rPr>
                        <a:t>3 weeks</a:t>
                      </a:r>
                      <a:endParaRPr lang="uk-UA" sz="900" b="0" noProof="0" dirty="0" smtClean="0">
                        <a:solidFill>
                          <a:schemeClr val="tx1"/>
                        </a:solidFill>
                        <a:latin typeface="Verdana (Body)"/>
                      </a:endParaRPr>
                    </a:p>
                  </a:txBody>
                  <a:tcPr marL="99060" marR="99060" marT="99060" marB="99060">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pPr marL="0" indent="0" algn="ctr">
                        <a:spcBef>
                          <a:spcPts val="300"/>
                        </a:spcBef>
                        <a:buFont typeface="Arial" panose="020B0604020202020204" pitchFamily="34" charset="0"/>
                        <a:buNone/>
                      </a:pPr>
                      <a:r>
                        <a:rPr lang="en-US" sz="900" b="0" noProof="0" dirty="0" smtClean="0">
                          <a:solidFill>
                            <a:schemeClr val="tx1"/>
                          </a:solidFill>
                          <a:latin typeface="Verdana (Body)"/>
                        </a:rPr>
                        <a:t>Developing system of monitoring and assessing </a:t>
                      </a:r>
                      <a:r>
                        <a:rPr lang="en-US" sz="900" b="0" noProof="0" dirty="0" smtClean="0">
                          <a:solidFill>
                            <a:schemeClr val="tx1"/>
                          </a:solidFill>
                          <a:latin typeface="Verdana (Body)"/>
                        </a:rPr>
                        <a:t>ICS</a:t>
                      </a:r>
                    </a:p>
                    <a:p>
                      <a:pPr marL="0" indent="0" algn="ctr">
                        <a:spcBef>
                          <a:spcPts val="300"/>
                        </a:spcBef>
                        <a:buFont typeface="Arial" panose="020B0604020202020204" pitchFamily="34" charset="0"/>
                        <a:buNone/>
                      </a:pPr>
                      <a:endParaRPr lang="en-US" sz="1500" b="0" noProof="0" dirty="0" smtClean="0">
                        <a:solidFill>
                          <a:schemeClr val="tx1"/>
                        </a:solidFill>
                        <a:latin typeface="Verdana (Body)"/>
                      </a:endParaRPr>
                    </a:p>
                    <a:p>
                      <a:pPr marL="0" indent="0" algn="ctr">
                        <a:spcBef>
                          <a:spcPts val="300"/>
                        </a:spcBef>
                        <a:buFont typeface="Arial" panose="020B0604020202020204" pitchFamily="34" charset="0"/>
                        <a:buNone/>
                      </a:pPr>
                      <a:r>
                        <a:rPr lang="en-US" sz="900" b="0" noProof="0" dirty="0" smtClean="0">
                          <a:solidFill>
                            <a:schemeClr val="tx1"/>
                          </a:solidFill>
                          <a:latin typeface="Verdana (Body)"/>
                        </a:rPr>
                        <a:t>6 weeks</a:t>
                      </a:r>
                      <a:endParaRPr lang="uk-UA" sz="900" b="0" noProof="0" dirty="0">
                        <a:solidFill>
                          <a:schemeClr val="tx1"/>
                        </a:solidFill>
                        <a:latin typeface="Verdana (Body)"/>
                      </a:endParaRPr>
                    </a:p>
                  </a:txBody>
                  <a:tcPr marL="99060" marR="99060" marT="99060" marB="99060">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pPr marL="0" indent="0" algn="ctr">
                        <a:spcBef>
                          <a:spcPts val="300"/>
                        </a:spcBef>
                        <a:buFont typeface="Arial" panose="020B0604020202020204" pitchFamily="34" charset="0"/>
                        <a:buNone/>
                      </a:pPr>
                      <a:r>
                        <a:rPr lang="en-US" sz="900" b="0" noProof="0" dirty="0" smtClean="0">
                          <a:solidFill>
                            <a:schemeClr val="tx1"/>
                          </a:solidFill>
                          <a:latin typeface="Verdana (Body)"/>
                        </a:rPr>
                        <a:t>Pilot testing and correcting </a:t>
                      </a:r>
                      <a:r>
                        <a:rPr lang="en-US" sz="900" b="0" noProof="0" dirty="0" smtClean="0">
                          <a:solidFill>
                            <a:schemeClr val="tx1"/>
                          </a:solidFill>
                          <a:latin typeface="Verdana (Body)"/>
                        </a:rPr>
                        <a:t>deficiencies</a:t>
                      </a:r>
                    </a:p>
                    <a:p>
                      <a:pPr marL="0" indent="0" algn="ctr">
                        <a:spcBef>
                          <a:spcPts val="300"/>
                        </a:spcBef>
                        <a:buFont typeface="Arial" panose="020B0604020202020204" pitchFamily="34" charset="0"/>
                        <a:buNone/>
                      </a:pPr>
                      <a:endParaRPr lang="en-US" sz="900" b="0" noProof="0" dirty="0" smtClean="0">
                        <a:solidFill>
                          <a:schemeClr val="tx1"/>
                        </a:solidFill>
                        <a:latin typeface="Verdana (Body)"/>
                      </a:endParaRPr>
                    </a:p>
                    <a:p>
                      <a:pPr marL="0" indent="0" algn="ctr">
                        <a:spcBef>
                          <a:spcPts val="300"/>
                        </a:spcBef>
                        <a:buFont typeface="Arial" panose="020B0604020202020204" pitchFamily="34" charset="0"/>
                        <a:buNone/>
                      </a:pPr>
                      <a:endParaRPr lang="en-US" sz="1200" b="0" noProof="0" dirty="0" smtClean="0">
                        <a:solidFill>
                          <a:schemeClr val="tx1"/>
                        </a:solidFill>
                        <a:latin typeface="Verdana (Body)"/>
                      </a:endParaRPr>
                    </a:p>
                    <a:p>
                      <a:pPr marL="0" indent="0" algn="ctr">
                        <a:spcBef>
                          <a:spcPts val="300"/>
                        </a:spcBef>
                        <a:buFont typeface="Arial" panose="020B0604020202020204" pitchFamily="34" charset="0"/>
                        <a:buNone/>
                      </a:pPr>
                      <a:r>
                        <a:rPr lang="en-US" sz="900" b="0" noProof="0" dirty="0" smtClean="0">
                          <a:solidFill>
                            <a:schemeClr val="tx1"/>
                          </a:solidFill>
                          <a:latin typeface="Verdana (Body)"/>
                        </a:rPr>
                        <a:t>3 weeks</a:t>
                      </a:r>
                      <a:endParaRPr lang="uk-UA" sz="900" b="0" noProof="0" dirty="0">
                        <a:solidFill>
                          <a:schemeClr val="tx1"/>
                        </a:solidFill>
                        <a:latin typeface="Verdana (Body)"/>
                      </a:endParaRPr>
                    </a:p>
                  </a:txBody>
                  <a:tcPr marL="99060" marR="99060" marT="99060" marB="99060">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tc>
                  <a:txBody>
                    <a:bodyPr/>
                    <a:lstStyle/>
                    <a:p>
                      <a:pPr marL="0" indent="0" algn="ctr">
                        <a:spcBef>
                          <a:spcPts val="300"/>
                        </a:spcBef>
                        <a:buFont typeface="Arial" panose="020B0604020202020204" pitchFamily="34" charset="0"/>
                        <a:buNone/>
                      </a:pPr>
                      <a:r>
                        <a:rPr lang="en-US" sz="900" b="0" noProof="0" dirty="0" smtClean="0">
                          <a:solidFill>
                            <a:schemeClr val="tx1"/>
                          </a:solidFill>
                          <a:latin typeface="Verdana (Body)"/>
                        </a:rPr>
                        <a:t>Rolling out the model to other units and business </a:t>
                      </a:r>
                      <a:r>
                        <a:rPr lang="en-US" sz="900" b="0" noProof="0" dirty="0" smtClean="0">
                          <a:solidFill>
                            <a:schemeClr val="tx1"/>
                          </a:solidFill>
                          <a:latin typeface="Verdana (Body)"/>
                        </a:rPr>
                        <a:t>processes</a:t>
                      </a:r>
                    </a:p>
                    <a:p>
                      <a:pPr marL="0" indent="0" algn="ctr">
                        <a:spcBef>
                          <a:spcPts val="300"/>
                        </a:spcBef>
                        <a:buFont typeface="Arial" panose="020B0604020202020204" pitchFamily="34" charset="0"/>
                        <a:buNone/>
                      </a:pPr>
                      <a:endParaRPr lang="en-US" sz="1400" b="0" noProof="0" dirty="0" smtClean="0">
                        <a:solidFill>
                          <a:schemeClr val="tx1"/>
                        </a:solidFill>
                        <a:latin typeface="Verdana (Body)"/>
                      </a:endParaRPr>
                    </a:p>
                    <a:p>
                      <a:pPr marL="0" indent="0" algn="ctr">
                        <a:spcBef>
                          <a:spcPts val="300"/>
                        </a:spcBef>
                        <a:buFont typeface="Arial" panose="020B0604020202020204" pitchFamily="34" charset="0"/>
                        <a:buNone/>
                      </a:pPr>
                      <a:r>
                        <a:rPr lang="en-US" sz="900" b="0" noProof="0" dirty="0" smtClean="0">
                          <a:solidFill>
                            <a:schemeClr val="tx1"/>
                          </a:solidFill>
                          <a:latin typeface="Verdana (Body)"/>
                        </a:rPr>
                        <a:t>5 weeks</a:t>
                      </a:r>
                      <a:endParaRPr lang="uk-UA" sz="900" b="0" noProof="0" dirty="0">
                        <a:solidFill>
                          <a:schemeClr val="tx1"/>
                        </a:solidFill>
                        <a:latin typeface="Verdana (Body)"/>
                      </a:endParaRPr>
                    </a:p>
                  </a:txBody>
                  <a:tcPr marL="99060" marR="99060" marT="99060" marB="99060">
                    <a:lnL w="12700" cap="flat" cmpd="sng" algn="ctr">
                      <a:solidFill>
                        <a:schemeClr val="tx2"/>
                      </a:solidFill>
                      <a:prstDash val="dash"/>
                      <a:round/>
                      <a:headEnd type="none" w="med" len="med"/>
                      <a:tailEnd type="none" w="med" len="med"/>
                    </a:lnL>
                    <a:lnR w="12700" cap="flat" cmpd="sng" algn="ctr">
                      <a:solidFill>
                        <a:schemeClr val="tx2"/>
                      </a:solidFill>
                      <a:prstDash val="dash"/>
                      <a:round/>
                      <a:headEnd type="none" w="med" len="med"/>
                      <a:tailEnd type="none" w="med" len="med"/>
                    </a:lnR>
                    <a:lnT w="12700" cap="flat" cmpd="sng" algn="ctr">
                      <a:solidFill>
                        <a:schemeClr val="tx2"/>
                      </a:solidFill>
                      <a:prstDash val="dash"/>
                      <a:round/>
                      <a:headEnd type="none" w="med" len="med"/>
                      <a:tailEnd type="none" w="med" len="med"/>
                    </a:lnT>
                    <a:lnB w="12700" cap="flat" cmpd="sng" algn="ctr">
                      <a:solidFill>
                        <a:schemeClr val="tx2"/>
                      </a:solidFill>
                      <a:prstDash val="dash"/>
                      <a:round/>
                      <a:headEnd type="none" w="med" len="med"/>
                      <a:tailEnd type="none" w="med" len="med"/>
                    </a:lnB>
                    <a:noFill/>
                  </a:tcPr>
                </a:tc>
                <a:extLst>
                  <a:ext uri="{0D108BD9-81ED-4DB2-BD59-A6C34878D82A}">
                    <a16:rowId xmlns="" xmlns:a16="http://schemas.microsoft.com/office/drawing/2014/main" val="10000"/>
                  </a:ext>
                </a:extLst>
              </a:tr>
            </a:tbl>
          </a:graphicData>
        </a:graphic>
      </p:graphicFrame>
      <p:sp>
        <p:nvSpPr>
          <p:cNvPr id="14" name="Pentagon 13"/>
          <p:cNvSpPr/>
          <p:nvPr/>
        </p:nvSpPr>
        <p:spPr>
          <a:xfrm>
            <a:off x="433388" y="4737592"/>
            <a:ext cx="1184224" cy="594360"/>
          </a:xfrm>
          <a:prstGeom prst="homePlate">
            <a:avLst/>
          </a:prstGeom>
          <a:ln/>
        </p:spPr>
        <p:style>
          <a:lnRef idx="2">
            <a:schemeClr val="accent6"/>
          </a:lnRef>
          <a:fillRef idx="1">
            <a:schemeClr val="lt1"/>
          </a:fillRef>
          <a:effectRef idx="0">
            <a:schemeClr val="accent6"/>
          </a:effectRef>
          <a:fontRef idx="minor">
            <a:schemeClr val="dk1"/>
          </a:fontRef>
        </p:style>
        <p:txBody>
          <a:bodyPr lIns="96308" tIns="96308" rIns="96308" bIns="96308" rtlCol="0" anchor="ctr"/>
          <a:lstStyle/>
          <a:p>
            <a:pPr algn="ctr"/>
            <a:r>
              <a:rPr lang="en-US" sz="900" dirty="0" smtClean="0">
                <a:solidFill>
                  <a:schemeClr val="tx1"/>
                </a:solidFill>
                <a:latin typeface="+mj-lt"/>
              </a:rPr>
              <a:t>Stage </a:t>
            </a:r>
            <a:r>
              <a:rPr lang="uk-UA" sz="900" dirty="0" smtClean="0">
                <a:solidFill>
                  <a:schemeClr val="tx1"/>
                </a:solidFill>
                <a:latin typeface="+mj-lt"/>
              </a:rPr>
              <a:t>1</a:t>
            </a:r>
            <a:endParaRPr lang="en-US" sz="900" dirty="0">
              <a:solidFill>
                <a:schemeClr val="tx1"/>
              </a:solidFill>
              <a:latin typeface="+mj-lt"/>
            </a:endParaRPr>
          </a:p>
        </p:txBody>
      </p:sp>
      <p:sp>
        <p:nvSpPr>
          <p:cNvPr id="15" name="Chevron 14"/>
          <p:cNvSpPr/>
          <p:nvPr/>
        </p:nvSpPr>
        <p:spPr>
          <a:xfrm>
            <a:off x="1371016" y="4737600"/>
            <a:ext cx="1342703" cy="594360"/>
          </a:xfrm>
          <a:prstGeom prst="chevron">
            <a:avLst>
              <a:gd name="adj" fmla="val 54808"/>
            </a:avLst>
          </a:prstGeom>
          <a:ln>
            <a:solidFill>
              <a:srgbClr val="00A3E0"/>
            </a:solidFill>
          </a:ln>
        </p:spPr>
        <p:style>
          <a:lnRef idx="2">
            <a:schemeClr val="accent3"/>
          </a:lnRef>
          <a:fillRef idx="1">
            <a:schemeClr val="lt1"/>
          </a:fillRef>
          <a:effectRef idx="0">
            <a:schemeClr val="accent3"/>
          </a:effectRef>
          <a:fontRef idx="minor">
            <a:schemeClr val="dk1"/>
          </a:fontRef>
        </p:style>
        <p:txBody>
          <a:bodyPr lIns="96308" tIns="96308" rIns="96308" bIns="96308" rtlCol="0" anchor="ctr"/>
          <a:lstStyle/>
          <a:p>
            <a:r>
              <a:rPr lang="en-US" sz="900" dirty="0" smtClean="0">
                <a:solidFill>
                  <a:schemeClr val="tx1"/>
                </a:solidFill>
              </a:rPr>
              <a:t>Stage </a:t>
            </a:r>
            <a:r>
              <a:rPr lang="uk-UA" sz="900" dirty="0" smtClean="0">
                <a:solidFill>
                  <a:schemeClr val="tx1"/>
                </a:solidFill>
                <a:latin typeface="+mj-lt"/>
              </a:rPr>
              <a:t>2</a:t>
            </a:r>
            <a:endParaRPr lang="en-US" sz="900" dirty="0">
              <a:solidFill>
                <a:schemeClr val="tx1"/>
              </a:solidFill>
              <a:latin typeface="+mj-lt"/>
            </a:endParaRPr>
          </a:p>
        </p:txBody>
      </p:sp>
      <p:sp>
        <p:nvSpPr>
          <p:cNvPr id="16" name="Chevron 15"/>
          <p:cNvSpPr/>
          <p:nvPr/>
        </p:nvSpPr>
        <p:spPr>
          <a:xfrm>
            <a:off x="2461668" y="4735092"/>
            <a:ext cx="1337708" cy="594360"/>
          </a:xfrm>
          <a:prstGeom prst="chevron">
            <a:avLst>
              <a:gd name="adj" fmla="val 51602"/>
            </a:avLst>
          </a:prstGeom>
          <a:ln>
            <a:solidFill>
              <a:srgbClr val="00A3E0"/>
            </a:solidFill>
          </a:ln>
        </p:spPr>
        <p:style>
          <a:lnRef idx="2">
            <a:schemeClr val="accent3"/>
          </a:lnRef>
          <a:fillRef idx="1">
            <a:schemeClr val="lt1"/>
          </a:fillRef>
          <a:effectRef idx="0">
            <a:schemeClr val="accent3"/>
          </a:effectRef>
          <a:fontRef idx="minor">
            <a:schemeClr val="dk1"/>
          </a:fontRef>
        </p:style>
        <p:txBody>
          <a:bodyPr lIns="96308" tIns="96308" rIns="96308" bIns="96308" rtlCol="0" anchor="ctr"/>
          <a:lstStyle/>
          <a:p>
            <a:r>
              <a:rPr lang="en-US" sz="900" dirty="0" smtClean="0">
                <a:solidFill>
                  <a:schemeClr val="tx1"/>
                </a:solidFill>
                <a:latin typeface="+mj-lt"/>
              </a:rPr>
              <a:t>Stage </a:t>
            </a:r>
            <a:r>
              <a:rPr lang="uk-UA" sz="900" dirty="0" smtClean="0">
                <a:solidFill>
                  <a:schemeClr val="tx1"/>
                </a:solidFill>
                <a:latin typeface="+mj-lt"/>
              </a:rPr>
              <a:t>3</a:t>
            </a:r>
            <a:endParaRPr lang="en-US" sz="900" dirty="0">
              <a:solidFill>
                <a:schemeClr val="tx1"/>
              </a:solidFill>
              <a:latin typeface="+mj-lt"/>
            </a:endParaRPr>
          </a:p>
        </p:txBody>
      </p:sp>
      <p:sp>
        <p:nvSpPr>
          <p:cNvPr id="17" name="Chevron 16"/>
          <p:cNvSpPr/>
          <p:nvPr/>
        </p:nvSpPr>
        <p:spPr>
          <a:xfrm>
            <a:off x="4632523" y="4737600"/>
            <a:ext cx="1337708" cy="594360"/>
          </a:xfrm>
          <a:prstGeom prst="chevron">
            <a:avLst>
              <a:gd name="adj" fmla="val 54808"/>
            </a:avLst>
          </a:prstGeom>
          <a:ln>
            <a:solidFill>
              <a:srgbClr val="00A3E0"/>
            </a:solidFill>
          </a:ln>
        </p:spPr>
        <p:style>
          <a:lnRef idx="2">
            <a:schemeClr val="accent3"/>
          </a:lnRef>
          <a:fillRef idx="1">
            <a:schemeClr val="lt1"/>
          </a:fillRef>
          <a:effectRef idx="0">
            <a:schemeClr val="accent3"/>
          </a:effectRef>
          <a:fontRef idx="minor">
            <a:schemeClr val="dk1"/>
          </a:fontRef>
        </p:style>
        <p:txBody>
          <a:bodyPr lIns="96308" tIns="96308" rIns="96308" bIns="96308" rtlCol="0" anchor="ctr"/>
          <a:lstStyle/>
          <a:p>
            <a:r>
              <a:rPr lang="en-US" sz="900" dirty="0" smtClean="0">
                <a:solidFill>
                  <a:schemeClr val="tx1"/>
                </a:solidFill>
                <a:latin typeface="+mj-lt"/>
              </a:rPr>
              <a:t>Stage </a:t>
            </a:r>
            <a:r>
              <a:rPr lang="uk-UA" sz="900" dirty="0" smtClean="0">
                <a:solidFill>
                  <a:schemeClr val="tx1"/>
                </a:solidFill>
                <a:latin typeface="+mj-lt"/>
              </a:rPr>
              <a:t>5</a:t>
            </a:r>
            <a:endParaRPr lang="en-US" sz="900" dirty="0">
              <a:solidFill>
                <a:schemeClr val="tx1"/>
              </a:solidFill>
              <a:latin typeface="+mj-lt"/>
            </a:endParaRPr>
          </a:p>
        </p:txBody>
      </p:sp>
      <p:sp>
        <p:nvSpPr>
          <p:cNvPr id="18" name="Chevron 17"/>
          <p:cNvSpPr/>
          <p:nvPr/>
        </p:nvSpPr>
        <p:spPr>
          <a:xfrm>
            <a:off x="5706612" y="4737600"/>
            <a:ext cx="1337708" cy="594360"/>
          </a:xfrm>
          <a:prstGeom prst="chevron">
            <a:avLst>
              <a:gd name="adj" fmla="val 53205"/>
            </a:avLst>
          </a:prstGeom>
          <a:ln>
            <a:solidFill>
              <a:srgbClr val="00A3E0"/>
            </a:solidFill>
          </a:ln>
        </p:spPr>
        <p:style>
          <a:lnRef idx="2">
            <a:schemeClr val="accent3"/>
          </a:lnRef>
          <a:fillRef idx="1">
            <a:schemeClr val="lt1"/>
          </a:fillRef>
          <a:effectRef idx="0">
            <a:schemeClr val="accent3"/>
          </a:effectRef>
          <a:fontRef idx="minor">
            <a:schemeClr val="dk1"/>
          </a:fontRef>
        </p:style>
        <p:txBody>
          <a:bodyPr lIns="96308" tIns="96308" rIns="96308" bIns="96308" rtlCol="0" anchor="ctr"/>
          <a:lstStyle/>
          <a:p>
            <a:r>
              <a:rPr lang="en-US" sz="900" dirty="0" smtClean="0">
                <a:solidFill>
                  <a:schemeClr val="tx1"/>
                </a:solidFill>
                <a:latin typeface="+mj-lt"/>
              </a:rPr>
              <a:t>Stage </a:t>
            </a:r>
            <a:r>
              <a:rPr lang="uk-UA" sz="900" dirty="0" smtClean="0">
                <a:solidFill>
                  <a:schemeClr val="tx1"/>
                </a:solidFill>
                <a:latin typeface="+mj-lt"/>
              </a:rPr>
              <a:t>6</a:t>
            </a:r>
            <a:endParaRPr lang="en-US" sz="900" dirty="0">
              <a:solidFill>
                <a:schemeClr val="tx1"/>
              </a:solidFill>
              <a:latin typeface="+mj-lt"/>
            </a:endParaRPr>
          </a:p>
        </p:txBody>
      </p:sp>
      <p:sp>
        <p:nvSpPr>
          <p:cNvPr id="19" name="Chevron 18"/>
          <p:cNvSpPr/>
          <p:nvPr/>
        </p:nvSpPr>
        <p:spPr>
          <a:xfrm>
            <a:off x="6787703" y="4737600"/>
            <a:ext cx="1337708" cy="594360"/>
          </a:xfrm>
          <a:prstGeom prst="chevron">
            <a:avLst>
              <a:gd name="adj" fmla="val 51602"/>
            </a:avLst>
          </a:prstGeom>
          <a:ln/>
        </p:spPr>
        <p:style>
          <a:lnRef idx="2">
            <a:schemeClr val="accent1"/>
          </a:lnRef>
          <a:fillRef idx="1">
            <a:schemeClr val="lt1"/>
          </a:fillRef>
          <a:effectRef idx="0">
            <a:schemeClr val="accent1"/>
          </a:effectRef>
          <a:fontRef idx="minor">
            <a:schemeClr val="dk1"/>
          </a:fontRef>
        </p:style>
        <p:txBody>
          <a:bodyPr lIns="96308" tIns="96308" rIns="96308" bIns="96308" rtlCol="0" anchor="ctr"/>
          <a:lstStyle/>
          <a:p>
            <a:r>
              <a:rPr lang="en-US" sz="900" dirty="0" smtClean="0">
                <a:solidFill>
                  <a:schemeClr val="tx1"/>
                </a:solidFill>
                <a:latin typeface="+mj-lt"/>
              </a:rPr>
              <a:t>Stage </a:t>
            </a:r>
            <a:r>
              <a:rPr lang="uk-UA" sz="900" dirty="0" smtClean="0">
                <a:solidFill>
                  <a:schemeClr val="tx1"/>
                </a:solidFill>
                <a:latin typeface="+mj-lt"/>
              </a:rPr>
              <a:t>7</a:t>
            </a:r>
            <a:endParaRPr lang="en-US" sz="900" dirty="0">
              <a:solidFill>
                <a:schemeClr val="tx1"/>
              </a:solidFill>
              <a:latin typeface="+mj-lt"/>
            </a:endParaRPr>
          </a:p>
        </p:txBody>
      </p:sp>
      <p:sp>
        <p:nvSpPr>
          <p:cNvPr id="20" name="Chevron 19"/>
          <p:cNvSpPr/>
          <p:nvPr/>
        </p:nvSpPr>
        <p:spPr>
          <a:xfrm>
            <a:off x="3552320" y="4737591"/>
            <a:ext cx="1337708" cy="594360"/>
          </a:xfrm>
          <a:prstGeom prst="chevron">
            <a:avLst>
              <a:gd name="adj" fmla="val 51603"/>
            </a:avLst>
          </a:prstGeom>
          <a:ln>
            <a:solidFill>
              <a:srgbClr val="00A3E0"/>
            </a:solidFill>
          </a:ln>
        </p:spPr>
        <p:style>
          <a:lnRef idx="2">
            <a:schemeClr val="accent3"/>
          </a:lnRef>
          <a:fillRef idx="1">
            <a:schemeClr val="lt1"/>
          </a:fillRef>
          <a:effectRef idx="0">
            <a:schemeClr val="accent3"/>
          </a:effectRef>
          <a:fontRef idx="minor">
            <a:schemeClr val="dk1"/>
          </a:fontRef>
        </p:style>
        <p:txBody>
          <a:bodyPr lIns="96308" tIns="96308" rIns="96308" bIns="96308" rtlCol="0" anchor="ctr"/>
          <a:lstStyle/>
          <a:p>
            <a:r>
              <a:rPr lang="en-US" sz="900" dirty="0" smtClean="0">
                <a:solidFill>
                  <a:schemeClr val="tx1"/>
                </a:solidFill>
                <a:latin typeface="+mj-lt"/>
              </a:rPr>
              <a:t>Stage </a:t>
            </a:r>
            <a:r>
              <a:rPr lang="uk-UA" sz="900" dirty="0" smtClean="0">
                <a:solidFill>
                  <a:schemeClr val="tx1"/>
                </a:solidFill>
                <a:latin typeface="+mj-lt"/>
              </a:rPr>
              <a:t>4</a:t>
            </a:r>
            <a:endParaRPr lang="en-US" sz="900" dirty="0">
              <a:solidFill>
                <a:schemeClr val="tx1"/>
              </a:solidFill>
              <a:latin typeface="+mj-lt"/>
            </a:endParaRPr>
          </a:p>
        </p:txBody>
      </p:sp>
      <p:sp>
        <p:nvSpPr>
          <p:cNvPr id="21" name="Chevron 20"/>
          <p:cNvSpPr/>
          <p:nvPr/>
        </p:nvSpPr>
        <p:spPr>
          <a:xfrm>
            <a:off x="7865235" y="4735092"/>
            <a:ext cx="1337708" cy="594360"/>
          </a:xfrm>
          <a:prstGeom prst="chevron">
            <a:avLst>
              <a:gd name="adj" fmla="val 53205"/>
            </a:avLst>
          </a:prstGeom>
          <a:ln/>
        </p:spPr>
        <p:style>
          <a:lnRef idx="2">
            <a:schemeClr val="accent2"/>
          </a:lnRef>
          <a:fillRef idx="1">
            <a:schemeClr val="lt1"/>
          </a:fillRef>
          <a:effectRef idx="0">
            <a:schemeClr val="accent2"/>
          </a:effectRef>
          <a:fontRef idx="minor">
            <a:schemeClr val="dk1"/>
          </a:fontRef>
        </p:style>
        <p:txBody>
          <a:bodyPr lIns="96308" tIns="96308" rIns="96308" bIns="96308" rtlCol="0" anchor="ctr"/>
          <a:lstStyle/>
          <a:p>
            <a:r>
              <a:rPr lang="en-US" sz="900" dirty="0" smtClean="0">
                <a:solidFill>
                  <a:schemeClr val="tx1"/>
                </a:solidFill>
                <a:latin typeface="+mj-lt"/>
              </a:rPr>
              <a:t>Stage </a:t>
            </a:r>
            <a:r>
              <a:rPr lang="uk-UA" sz="900" dirty="0" smtClean="0">
                <a:solidFill>
                  <a:schemeClr val="tx1"/>
                </a:solidFill>
                <a:latin typeface="+mj-lt"/>
              </a:rPr>
              <a:t>8</a:t>
            </a:r>
            <a:endParaRPr lang="en-US" sz="900" dirty="0">
              <a:solidFill>
                <a:schemeClr val="tx1"/>
              </a:solidFill>
              <a:latin typeface="+mj-lt"/>
            </a:endParaRPr>
          </a:p>
        </p:txBody>
      </p:sp>
      <p:sp>
        <p:nvSpPr>
          <p:cNvPr id="23" name="Chevron 22"/>
          <p:cNvSpPr/>
          <p:nvPr/>
        </p:nvSpPr>
        <p:spPr>
          <a:xfrm>
            <a:off x="8932778" y="4735092"/>
            <a:ext cx="1337708" cy="594360"/>
          </a:xfrm>
          <a:prstGeom prst="chevron">
            <a:avLst>
              <a:gd name="adj" fmla="val 53205"/>
            </a:avLst>
          </a:prstGeom>
          <a:ln/>
        </p:spPr>
        <p:style>
          <a:lnRef idx="2">
            <a:schemeClr val="accent2"/>
          </a:lnRef>
          <a:fillRef idx="1">
            <a:schemeClr val="lt1"/>
          </a:fillRef>
          <a:effectRef idx="0">
            <a:schemeClr val="accent2"/>
          </a:effectRef>
          <a:fontRef idx="minor">
            <a:schemeClr val="dk1"/>
          </a:fontRef>
        </p:style>
        <p:txBody>
          <a:bodyPr lIns="96308" tIns="96308" rIns="96308" bIns="96308" rtlCol="0" anchor="ctr"/>
          <a:lstStyle/>
          <a:p>
            <a:r>
              <a:rPr lang="en-US" sz="900" dirty="0" smtClean="0">
                <a:solidFill>
                  <a:schemeClr val="tx1"/>
                </a:solidFill>
                <a:latin typeface="+mj-lt"/>
              </a:rPr>
              <a:t>Stage </a:t>
            </a:r>
            <a:r>
              <a:rPr lang="en-US" sz="900" dirty="0" smtClean="0">
                <a:solidFill>
                  <a:schemeClr val="tx1"/>
                </a:solidFill>
                <a:latin typeface="+mj-lt"/>
              </a:rPr>
              <a:t>9</a:t>
            </a:r>
            <a:endParaRPr lang="en-US" sz="900" dirty="0">
              <a:solidFill>
                <a:schemeClr val="tx1"/>
              </a:solidFill>
              <a:latin typeface="+mj-lt"/>
            </a:endParaRPr>
          </a:p>
        </p:txBody>
      </p:sp>
      <p:sp>
        <p:nvSpPr>
          <p:cNvPr id="26" name="Left-Right Arrow 25"/>
          <p:cNvSpPr/>
          <p:nvPr/>
        </p:nvSpPr>
        <p:spPr bwMode="gray">
          <a:xfrm>
            <a:off x="447353" y="4275484"/>
            <a:ext cx="9823133" cy="396000"/>
          </a:xfrm>
          <a:prstGeom prst="leftRightArrow">
            <a:avLst/>
          </a:prstGeom>
          <a:noFill/>
          <a:ln w="19050" algn="ctr">
            <a:solidFill>
              <a:schemeClr val="accent6"/>
            </a:solidFill>
            <a:miter lim="800000"/>
            <a:headEnd/>
            <a:tailEnd/>
          </a:ln>
        </p:spPr>
        <p:txBody>
          <a:bodyPr wrap="square" lIns="88900" tIns="88900" rIns="88900" bIns="88900" rtlCol="0" anchor="ctr"/>
          <a:lstStyle/>
          <a:p>
            <a:pPr algn="ctr">
              <a:lnSpc>
                <a:spcPct val="106000"/>
              </a:lnSpc>
              <a:buFont typeface="Wingdings 2" pitchFamily="18" charset="2"/>
              <a:buNone/>
            </a:pPr>
            <a:r>
              <a:rPr lang="en-US" sz="1200" dirty="0" smtClean="0"/>
              <a:t>6 months</a:t>
            </a:r>
            <a:endParaRPr lang="en-US" sz="1200" dirty="0" smtClean="0"/>
          </a:p>
        </p:txBody>
      </p:sp>
      <p:sp>
        <p:nvSpPr>
          <p:cNvPr id="27" name="TextBox 26"/>
          <p:cNvSpPr txBox="1"/>
          <p:nvPr/>
        </p:nvSpPr>
        <p:spPr>
          <a:xfrm>
            <a:off x="429576" y="3148077"/>
            <a:ext cx="2506035" cy="186042"/>
          </a:xfrm>
          <a:prstGeom prst="rect">
            <a:avLst/>
          </a:prstGeom>
          <a:noFill/>
        </p:spPr>
        <p:txBody>
          <a:bodyPr wrap="square" lIns="0" tIns="0" rIns="0" bIns="0" rtlCol="0">
            <a:spAutoFit/>
          </a:bodyPr>
          <a:lstStyle/>
          <a:p>
            <a:pPr>
              <a:spcBef>
                <a:spcPts val="600"/>
              </a:spcBef>
              <a:buSzPct val="100000"/>
            </a:pPr>
            <a:r>
              <a:rPr lang="en-US" sz="1200" dirty="0" smtClean="0"/>
              <a:t>Cost of the stage*: USD </a:t>
            </a:r>
            <a:r>
              <a:rPr lang="uk-UA" sz="1200" dirty="0" smtClean="0"/>
              <a:t>79</a:t>
            </a:r>
            <a:r>
              <a:rPr lang="en-US" sz="1200" dirty="0" smtClean="0"/>
              <a:t>,000 </a:t>
            </a:r>
            <a:endParaRPr lang="en-US" sz="1200" dirty="0" smtClean="0"/>
          </a:p>
        </p:txBody>
      </p:sp>
      <p:sp>
        <p:nvSpPr>
          <p:cNvPr id="28" name="TextBox 27"/>
          <p:cNvSpPr txBox="1"/>
          <p:nvPr/>
        </p:nvSpPr>
        <p:spPr>
          <a:xfrm>
            <a:off x="4178878" y="3153484"/>
            <a:ext cx="2506035" cy="186042"/>
          </a:xfrm>
          <a:prstGeom prst="rect">
            <a:avLst/>
          </a:prstGeom>
          <a:noFill/>
        </p:spPr>
        <p:txBody>
          <a:bodyPr wrap="square" lIns="0" tIns="0" rIns="0" bIns="0" rtlCol="0">
            <a:spAutoFit/>
          </a:bodyPr>
          <a:lstStyle/>
          <a:p>
            <a:pPr>
              <a:spcBef>
                <a:spcPts val="600"/>
              </a:spcBef>
              <a:buSzPct val="100000"/>
            </a:pPr>
            <a:r>
              <a:rPr lang="en-US" sz="1200" dirty="0" smtClean="0"/>
              <a:t>Cost of the stage*: USD </a:t>
            </a:r>
            <a:r>
              <a:rPr lang="uk-UA" sz="1200" dirty="0" smtClean="0"/>
              <a:t>53</a:t>
            </a:r>
            <a:r>
              <a:rPr lang="en-US" sz="1200" dirty="0" smtClean="0"/>
              <a:t>,000 </a:t>
            </a:r>
            <a:endParaRPr lang="en-US" sz="1200" dirty="0" smtClean="0"/>
          </a:p>
        </p:txBody>
      </p:sp>
      <p:sp>
        <p:nvSpPr>
          <p:cNvPr id="29" name="TextBox 28"/>
          <p:cNvSpPr txBox="1"/>
          <p:nvPr/>
        </p:nvSpPr>
        <p:spPr>
          <a:xfrm>
            <a:off x="7757468" y="3148077"/>
            <a:ext cx="2736361" cy="184666"/>
          </a:xfrm>
          <a:prstGeom prst="rect">
            <a:avLst/>
          </a:prstGeom>
          <a:noFill/>
        </p:spPr>
        <p:txBody>
          <a:bodyPr wrap="square" lIns="0" tIns="0" rIns="0" bIns="0" rtlCol="0">
            <a:spAutoFit/>
          </a:bodyPr>
          <a:lstStyle/>
          <a:p>
            <a:pPr>
              <a:spcBef>
                <a:spcPts val="600"/>
              </a:spcBef>
              <a:buSzPct val="100000"/>
            </a:pPr>
            <a:r>
              <a:rPr lang="en-US" sz="1200" dirty="0" smtClean="0"/>
              <a:t>Cost of the stage*: USD 18,000** </a:t>
            </a:r>
            <a:endParaRPr lang="en-US" sz="1200" dirty="0" smtClean="0"/>
          </a:p>
        </p:txBody>
      </p:sp>
      <p:sp>
        <p:nvSpPr>
          <p:cNvPr id="30" name="TextBox 29"/>
          <p:cNvSpPr txBox="1"/>
          <p:nvPr/>
        </p:nvSpPr>
        <p:spPr>
          <a:xfrm>
            <a:off x="447353" y="3453068"/>
            <a:ext cx="7009204" cy="553998"/>
          </a:xfrm>
          <a:prstGeom prst="rect">
            <a:avLst/>
          </a:prstGeom>
          <a:noFill/>
        </p:spPr>
        <p:txBody>
          <a:bodyPr wrap="square" lIns="0" tIns="0" rIns="0" bIns="0" rtlCol="0">
            <a:spAutoFit/>
          </a:bodyPr>
          <a:lstStyle/>
          <a:p>
            <a:pPr>
              <a:buSzPct val="100000"/>
            </a:pPr>
            <a:r>
              <a:rPr lang="en-US" sz="900" dirty="0" smtClean="0">
                <a:solidFill>
                  <a:schemeClr val="accent6"/>
                </a:solidFill>
              </a:rPr>
              <a:t>Total Project cost net of VAT: USD 150,000</a:t>
            </a:r>
          </a:p>
          <a:p>
            <a:pPr>
              <a:buSzPct val="100000"/>
            </a:pPr>
            <a:r>
              <a:rPr lang="en-US" sz="900" dirty="0" smtClean="0">
                <a:solidFill>
                  <a:schemeClr val="accent6"/>
                </a:solidFill>
              </a:rPr>
              <a:t>‘*   Amounts net of VAT</a:t>
            </a:r>
          </a:p>
          <a:p>
            <a:pPr>
              <a:buSzPct val="100000"/>
            </a:pPr>
            <a:r>
              <a:rPr lang="en-US" sz="900" dirty="0" smtClean="0">
                <a:solidFill>
                  <a:schemeClr val="accent6"/>
                </a:solidFill>
              </a:rPr>
              <a:t>‘** Amount includes methodological support of consultants</a:t>
            </a:r>
            <a:endParaRPr lang="en-US" sz="900" dirty="0" smtClean="0">
              <a:solidFill>
                <a:schemeClr val="accent6"/>
              </a:solidFill>
            </a:endParaRPr>
          </a:p>
          <a:p>
            <a:pPr marL="171450" indent="-171450">
              <a:buSzPct val="100000"/>
              <a:buFont typeface="Arial" panose="020B0604020202020204" pitchFamily="34" charset="0"/>
              <a:buChar char="•"/>
            </a:pPr>
            <a:endParaRPr lang="en-US" sz="900" dirty="0" smtClean="0">
              <a:solidFill>
                <a:schemeClr val="accent6"/>
              </a:solidFill>
            </a:endParaRPr>
          </a:p>
        </p:txBody>
      </p:sp>
    </p:spTree>
    <p:extLst>
      <p:ext uri="{BB962C8B-B14F-4D97-AF65-F5344CB8AC3E}">
        <p14:creationId xmlns:p14="http://schemas.microsoft.com/office/powerpoint/2010/main" val="197771704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Correlation of ICS components </a:t>
            </a:r>
            <a:r>
              <a:rPr lang="en-US" dirty="0" smtClean="0"/>
              <a:t>as per COSO Integrated Framework </a:t>
            </a:r>
            <a:r>
              <a:rPr lang="en-US" dirty="0" smtClean="0"/>
              <a:t>to </a:t>
            </a:r>
            <a:r>
              <a:rPr lang="en-US" dirty="0" smtClean="0"/>
              <a:t>Stages </a:t>
            </a:r>
            <a:r>
              <a:rPr lang="en-US" dirty="0" smtClean="0"/>
              <a:t>of the Project</a:t>
            </a:r>
            <a:r>
              <a:rPr lang="uk-UA" dirty="0" smtClean="0"/>
              <a:t> </a:t>
            </a:r>
            <a:br>
              <a:rPr lang="uk-UA" dirty="0" smtClean="0"/>
            </a:br>
            <a:r>
              <a:rPr lang="uk-UA" dirty="0" smtClean="0"/>
              <a:t/>
            </a:r>
            <a:br>
              <a:rPr lang="uk-UA" dirty="0" smtClean="0"/>
            </a:br>
            <a:endParaRPr lang="uk-UA" dirty="0"/>
          </a:p>
        </p:txBody>
      </p:sp>
      <p:grpSp>
        <p:nvGrpSpPr>
          <p:cNvPr id="4" name="Group 76"/>
          <p:cNvGrpSpPr/>
          <p:nvPr/>
        </p:nvGrpSpPr>
        <p:grpSpPr>
          <a:xfrm>
            <a:off x="6311145" y="1400955"/>
            <a:ext cx="233661" cy="237102"/>
            <a:chOff x="6113463" y="2813050"/>
            <a:chExt cx="642938" cy="625476"/>
          </a:xfrm>
          <a:solidFill>
            <a:srgbClr val="FFFFFF"/>
          </a:solidFill>
        </p:grpSpPr>
        <p:sp>
          <p:nvSpPr>
            <p:cNvPr id="78" name="Freeform 369"/>
            <p:cNvSpPr>
              <a:spLocks noEditPoints="1"/>
            </p:cNvSpPr>
            <p:nvPr/>
          </p:nvSpPr>
          <p:spPr bwMode="auto">
            <a:xfrm>
              <a:off x="6413501" y="3097213"/>
              <a:ext cx="342900" cy="341313"/>
            </a:xfrm>
            <a:custGeom>
              <a:avLst/>
              <a:gdLst>
                <a:gd name="T0" fmla="*/ 97 w 117"/>
                <a:gd name="T1" fmla="*/ 117 h 117"/>
                <a:gd name="T2" fmla="*/ 97 w 117"/>
                <a:gd name="T3" fmla="*/ 117 h 117"/>
                <a:gd name="T4" fmla="*/ 85 w 117"/>
                <a:gd name="T5" fmla="*/ 111 h 117"/>
                <a:gd name="T6" fmla="*/ 0 w 117"/>
                <a:gd name="T7" fmla="*/ 26 h 117"/>
                <a:gd name="T8" fmla="*/ 26 w 117"/>
                <a:gd name="T9" fmla="*/ 0 h 117"/>
                <a:gd name="T10" fmla="*/ 111 w 117"/>
                <a:gd name="T11" fmla="*/ 85 h 117"/>
                <a:gd name="T12" fmla="*/ 116 w 117"/>
                <a:gd name="T13" fmla="*/ 96 h 117"/>
                <a:gd name="T14" fmla="*/ 113 w 117"/>
                <a:gd name="T15" fmla="*/ 107 h 117"/>
                <a:gd name="T16" fmla="*/ 106 w 117"/>
                <a:gd name="T17" fmla="*/ 113 h 117"/>
                <a:gd name="T18" fmla="*/ 97 w 117"/>
                <a:gd name="T19" fmla="*/ 117 h 117"/>
                <a:gd name="T20" fmla="*/ 17 w 117"/>
                <a:gd name="T21" fmla="*/ 26 h 117"/>
                <a:gd name="T22" fmla="*/ 93 w 117"/>
                <a:gd name="T23" fmla="*/ 103 h 117"/>
                <a:gd name="T24" fmla="*/ 97 w 117"/>
                <a:gd name="T25" fmla="*/ 105 h 117"/>
                <a:gd name="T26" fmla="*/ 97 w 117"/>
                <a:gd name="T27" fmla="*/ 105 h 117"/>
                <a:gd name="T28" fmla="*/ 98 w 117"/>
                <a:gd name="T29" fmla="*/ 105 h 117"/>
                <a:gd name="T30" fmla="*/ 104 w 117"/>
                <a:gd name="T31" fmla="*/ 98 h 117"/>
                <a:gd name="T32" fmla="*/ 102 w 117"/>
                <a:gd name="T33" fmla="*/ 94 h 117"/>
                <a:gd name="T34" fmla="*/ 26 w 117"/>
                <a:gd name="T35" fmla="*/ 17 h 117"/>
                <a:gd name="T36" fmla="*/ 17 w 117"/>
                <a:gd name="T3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7" h="117">
                  <a:moveTo>
                    <a:pt x="97" y="117"/>
                  </a:moveTo>
                  <a:cubicBezTo>
                    <a:pt x="97" y="117"/>
                    <a:pt x="97" y="117"/>
                    <a:pt x="97" y="117"/>
                  </a:cubicBezTo>
                  <a:cubicBezTo>
                    <a:pt x="93" y="117"/>
                    <a:pt x="88" y="115"/>
                    <a:pt x="85" y="111"/>
                  </a:cubicBezTo>
                  <a:cubicBezTo>
                    <a:pt x="0" y="26"/>
                    <a:pt x="0" y="26"/>
                    <a:pt x="0" y="26"/>
                  </a:cubicBezTo>
                  <a:cubicBezTo>
                    <a:pt x="26" y="0"/>
                    <a:pt x="26" y="0"/>
                    <a:pt x="26" y="0"/>
                  </a:cubicBezTo>
                  <a:cubicBezTo>
                    <a:pt x="111" y="85"/>
                    <a:pt x="111" y="85"/>
                    <a:pt x="111" y="85"/>
                  </a:cubicBezTo>
                  <a:cubicBezTo>
                    <a:pt x="114" y="88"/>
                    <a:pt x="116" y="92"/>
                    <a:pt x="116" y="96"/>
                  </a:cubicBezTo>
                  <a:cubicBezTo>
                    <a:pt x="117" y="100"/>
                    <a:pt x="116" y="104"/>
                    <a:pt x="113" y="107"/>
                  </a:cubicBezTo>
                  <a:cubicBezTo>
                    <a:pt x="106" y="113"/>
                    <a:pt x="106" y="113"/>
                    <a:pt x="106" y="113"/>
                  </a:cubicBezTo>
                  <a:cubicBezTo>
                    <a:pt x="104" y="115"/>
                    <a:pt x="101" y="117"/>
                    <a:pt x="97" y="117"/>
                  </a:cubicBezTo>
                  <a:close/>
                  <a:moveTo>
                    <a:pt x="17" y="26"/>
                  </a:moveTo>
                  <a:cubicBezTo>
                    <a:pt x="93" y="103"/>
                    <a:pt x="93" y="103"/>
                    <a:pt x="93" y="103"/>
                  </a:cubicBezTo>
                  <a:cubicBezTo>
                    <a:pt x="95" y="104"/>
                    <a:pt x="97" y="105"/>
                    <a:pt x="97" y="105"/>
                  </a:cubicBezTo>
                  <a:cubicBezTo>
                    <a:pt x="97" y="105"/>
                    <a:pt x="97" y="105"/>
                    <a:pt x="97" y="105"/>
                  </a:cubicBezTo>
                  <a:cubicBezTo>
                    <a:pt x="98" y="105"/>
                    <a:pt x="98" y="105"/>
                    <a:pt x="98" y="105"/>
                  </a:cubicBezTo>
                  <a:cubicBezTo>
                    <a:pt x="104" y="98"/>
                    <a:pt x="104" y="98"/>
                    <a:pt x="104" y="98"/>
                  </a:cubicBezTo>
                  <a:cubicBezTo>
                    <a:pt x="104" y="98"/>
                    <a:pt x="104" y="96"/>
                    <a:pt x="102" y="94"/>
                  </a:cubicBezTo>
                  <a:cubicBezTo>
                    <a:pt x="26" y="17"/>
                    <a:pt x="26" y="17"/>
                    <a:pt x="26" y="17"/>
                  </a:cubicBezTo>
                  <a:lnTo>
                    <a:pt x="17"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953" tIns="41476" rIns="82953" bIns="41476" numCol="1" anchor="t" anchorCtr="0" compatLnSpc="1">
              <a:prstTxWarp prst="textNoShape">
                <a:avLst/>
              </a:prstTxWarp>
            </a:bodyPr>
            <a:lstStyle/>
            <a:p>
              <a:pPr defTabSz="1042580">
                <a:defRPr/>
              </a:pPr>
              <a:endParaRPr lang="uk-UA" sz="1600" kern="0" dirty="0" smtClean="0">
                <a:solidFill>
                  <a:prstClr val="black"/>
                </a:solidFill>
                <a:latin typeface="+mj-lt"/>
              </a:endParaRPr>
            </a:p>
          </p:txBody>
        </p:sp>
        <p:sp>
          <p:nvSpPr>
            <p:cNvPr id="79" name="Freeform 370"/>
            <p:cNvSpPr>
              <a:spLocks noEditPoints="1"/>
            </p:cNvSpPr>
            <p:nvPr/>
          </p:nvSpPr>
          <p:spPr bwMode="auto">
            <a:xfrm>
              <a:off x="6113463" y="2813050"/>
              <a:ext cx="393700" cy="361950"/>
            </a:xfrm>
            <a:custGeom>
              <a:avLst/>
              <a:gdLst>
                <a:gd name="T0" fmla="*/ 68 w 135"/>
                <a:gd name="T1" fmla="*/ 124 h 124"/>
                <a:gd name="T2" fmla="*/ 24 w 135"/>
                <a:gd name="T3" fmla="*/ 106 h 124"/>
                <a:gd name="T4" fmla="*/ 24 w 135"/>
                <a:gd name="T5" fmla="*/ 18 h 124"/>
                <a:gd name="T6" fmla="*/ 68 w 135"/>
                <a:gd name="T7" fmla="*/ 0 h 124"/>
                <a:gd name="T8" fmla="*/ 111 w 135"/>
                <a:gd name="T9" fmla="*/ 18 h 124"/>
                <a:gd name="T10" fmla="*/ 111 w 135"/>
                <a:gd name="T11" fmla="*/ 106 h 124"/>
                <a:gd name="T12" fmla="*/ 68 w 135"/>
                <a:gd name="T13" fmla="*/ 124 h 124"/>
                <a:gd name="T14" fmla="*/ 68 w 135"/>
                <a:gd name="T15" fmla="*/ 12 h 124"/>
                <a:gd name="T16" fmla="*/ 32 w 135"/>
                <a:gd name="T17" fmla="*/ 27 h 124"/>
                <a:gd name="T18" fmla="*/ 32 w 135"/>
                <a:gd name="T19" fmla="*/ 97 h 124"/>
                <a:gd name="T20" fmla="*/ 68 w 135"/>
                <a:gd name="T21" fmla="*/ 112 h 124"/>
                <a:gd name="T22" fmla="*/ 103 w 135"/>
                <a:gd name="T23" fmla="*/ 97 h 124"/>
                <a:gd name="T24" fmla="*/ 103 w 135"/>
                <a:gd name="T25" fmla="*/ 27 h 124"/>
                <a:gd name="T26" fmla="*/ 68 w 135"/>
                <a:gd name="T27" fmla="*/ 1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5" h="124">
                  <a:moveTo>
                    <a:pt x="68" y="124"/>
                  </a:moveTo>
                  <a:cubicBezTo>
                    <a:pt x="51" y="124"/>
                    <a:pt x="35" y="117"/>
                    <a:pt x="24" y="106"/>
                  </a:cubicBezTo>
                  <a:cubicBezTo>
                    <a:pt x="0" y="81"/>
                    <a:pt x="0" y="42"/>
                    <a:pt x="24" y="18"/>
                  </a:cubicBezTo>
                  <a:cubicBezTo>
                    <a:pt x="35" y="6"/>
                    <a:pt x="51" y="0"/>
                    <a:pt x="68" y="0"/>
                  </a:cubicBezTo>
                  <a:cubicBezTo>
                    <a:pt x="84" y="0"/>
                    <a:pt x="100" y="6"/>
                    <a:pt x="111" y="18"/>
                  </a:cubicBezTo>
                  <a:cubicBezTo>
                    <a:pt x="135" y="42"/>
                    <a:pt x="135" y="81"/>
                    <a:pt x="111" y="106"/>
                  </a:cubicBezTo>
                  <a:cubicBezTo>
                    <a:pt x="100" y="117"/>
                    <a:pt x="84" y="124"/>
                    <a:pt x="68" y="124"/>
                  </a:cubicBezTo>
                  <a:close/>
                  <a:moveTo>
                    <a:pt x="68" y="12"/>
                  </a:moveTo>
                  <a:cubicBezTo>
                    <a:pt x="54" y="12"/>
                    <a:pt x="42" y="17"/>
                    <a:pt x="32" y="27"/>
                  </a:cubicBezTo>
                  <a:cubicBezTo>
                    <a:pt x="13" y="46"/>
                    <a:pt x="13" y="78"/>
                    <a:pt x="32" y="97"/>
                  </a:cubicBezTo>
                  <a:cubicBezTo>
                    <a:pt x="42" y="107"/>
                    <a:pt x="54" y="112"/>
                    <a:pt x="68" y="112"/>
                  </a:cubicBezTo>
                  <a:cubicBezTo>
                    <a:pt x="81" y="112"/>
                    <a:pt x="93" y="107"/>
                    <a:pt x="103" y="97"/>
                  </a:cubicBezTo>
                  <a:cubicBezTo>
                    <a:pt x="122" y="78"/>
                    <a:pt x="122" y="46"/>
                    <a:pt x="103" y="27"/>
                  </a:cubicBezTo>
                  <a:cubicBezTo>
                    <a:pt x="93" y="17"/>
                    <a:pt x="81" y="12"/>
                    <a:pt x="6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953" tIns="41476" rIns="82953" bIns="41476" numCol="1" anchor="t" anchorCtr="0" compatLnSpc="1">
              <a:prstTxWarp prst="textNoShape">
                <a:avLst/>
              </a:prstTxWarp>
            </a:bodyPr>
            <a:lstStyle/>
            <a:p>
              <a:pPr defTabSz="1042580">
                <a:defRPr/>
              </a:pPr>
              <a:endParaRPr lang="uk-UA" sz="1600" kern="0" dirty="0" smtClean="0">
                <a:solidFill>
                  <a:prstClr val="black"/>
                </a:solidFill>
                <a:latin typeface="+mj-lt"/>
              </a:endParaRPr>
            </a:p>
          </p:txBody>
        </p:sp>
        <p:sp>
          <p:nvSpPr>
            <p:cNvPr id="80" name="Freeform 371"/>
            <p:cNvSpPr>
              <a:spLocks/>
            </p:cNvSpPr>
            <p:nvPr/>
          </p:nvSpPr>
          <p:spPr bwMode="auto">
            <a:xfrm>
              <a:off x="6176963" y="2874963"/>
              <a:ext cx="141288" cy="201613"/>
            </a:xfrm>
            <a:custGeom>
              <a:avLst/>
              <a:gdLst>
                <a:gd name="T0" fmla="*/ 20 w 48"/>
                <a:gd name="T1" fmla="*/ 69 h 69"/>
                <a:gd name="T2" fmla="*/ 15 w 48"/>
                <a:gd name="T3" fmla="*/ 67 h 69"/>
                <a:gd name="T4" fmla="*/ 15 w 48"/>
                <a:gd name="T5" fmla="*/ 12 h 69"/>
                <a:gd name="T6" fmla="*/ 42 w 48"/>
                <a:gd name="T7" fmla="*/ 0 h 69"/>
                <a:gd name="T8" fmla="*/ 42 w 48"/>
                <a:gd name="T9" fmla="*/ 0 h 69"/>
                <a:gd name="T10" fmla="*/ 48 w 48"/>
                <a:gd name="T11" fmla="*/ 6 h 69"/>
                <a:gd name="T12" fmla="*/ 43 w 48"/>
                <a:gd name="T13" fmla="*/ 12 h 69"/>
                <a:gd name="T14" fmla="*/ 24 w 48"/>
                <a:gd name="T15" fmla="*/ 20 h 69"/>
                <a:gd name="T16" fmla="*/ 24 w 48"/>
                <a:gd name="T17" fmla="*/ 59 h 69"/>
                <a:gd name="T18" fmla="*/ 24 w 48"/>
                <a:gd name="T19" fmla="*/ 67 h 69"/>
                <a:gd name="T20" fmla="*/ 20 w 48"/>
                <a:gd name="T21" fmla="*/ 6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69">
                  <a:moveTo>
                    <a:pt x="20" y="69"/>
                  </a:moveTo>
                  <a:cubicBezTo>
                    <a:pt x="18" y="69"/>
                    <a:pt x="16" y="68"/>
                    <a:pt x="15" y="67"/>
                  </a:cubicBezTo>
                  <a:cubicBezTo>
                    <a:pt x="0" y="52"/>
                    <a:pt x="0" y="27"/>
                    <a:pt x="15" y="12"/>
                  </a:cubicBezTo>
                  <a:cubicBezTo>
                    <a:pt x="23" y="5"/>
                    <a:pt x="32" y="1"/>
                    <a:pt x="42" y="0"/>
                  </a:cubicBezTo>
                  <a:cubicBezTo>
                    <a:pt x="42" y="0"/>
                    <a:pt x="42" y="0"/>
                    <a:pt x="42" y="0"/>
                  </a:cubicBezTo>
                  <a:cubicBezTo>
                    <a:pt x="46" y="0"/>
                    <a:pt x="48" y="3"/>
                    <a:pt x="48" y="6"/>
                  </a:cubicBezTo>
                  <a:cubicBezTo>
                    <a:pt x="48" y="10"/>
                    <a:pt x="46" y="12"/>
                    <a:pt x="43" y="12"/>
                  </a:cubicBezTo>
                  <a:cubicBezTo>
                    <a:pt x="35" y="12"/>
                    <a:pt x="29" y="15"/>
                    <a:pt x="24" y="20"/>
                  </a:cubicBezTo>
                  <a:cubicBezTo>
                    <a:pt x="13" y="31"/>
                    <a:pt x="13" y="48"/>
                    <a:pt x="24" y="59"/>
                  </a:cubicBezTo>
                  <a:cubicBezTo>
                    <a:pt x="26" y="61"/>
                    <a:pt x="26" y="65"/>
                    <a:pt x="24" y="67"/>
                  </a:cubicBezTo>
                  <a:cubicBezTo>
                    <a:pt x="23" y="68"/>
                    <a:pt x="21" y="69"/>
                    <a:pt x="20" y="6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953" tIns="41476" rIns="82953" bIns="41476" numCol="1" anchor="t" anchorCtr="0" compatLnSpc="1">
              <a:prstTxWarp prst="textNoShape">
                <a:avLst/>
              </a:prstTxWarp>
            </a:bodyPr>
            <a:lstStyle/>
            <a:p>
              <a:pPr defTabSz="1042580">
                <a:defRPr/>
              </a:pPr>
              <a:endParaRPr lang="uk-UA" sz="1600" kern="0" dirty="0" smtClean="0">
                <a:solidFill>
                  <a:prstClr val="black"/>
                </a:solidFill>
                <a:latin typeface="+mj-lt"/>
              </a:endParaRPr>
            </a:p>
          </p:txBody>
        </p:sp>
        <p:sp>
          <p:nvSpPr>
            <p:cNvPr id="81" name="Freeform 372"/>
            <p:cNvSpPr>
              <a:spLocks/>
            </p:cNvSpPr>
            <p:nvPr/>
          </p:nvSpPr>
          <p:spPr bwMode="auto">
            <a:xfrm>
              <a:off x="6378576" y="3062288"/>
              <a:ext cx="146050" cy="146050"/>
            </a:xfrm>
            <a:custGeom>
              <a:avLst/>
              <a:gdLst>
                <a:gd name="T0" fmla="*/ 6 w 50"/>
                <a:gd name="T1" fmla="*/ 50 h 50"/>
                <a:gd name="T2" fmla="*/ 1 w 50"/>
                <a:gd name="T3" fmla="*/ 46 h 50"/>
                <a:gd name="T4" fmla="*/ 4 w 50"/>
                <a:gd name="T5" fmla="*/ 38 h 50"/>
                <a:gd name="T6" fmla="*/ 25 w 50"/>
                <a:gd name="T7" fmla="*/ 25 h 50"/>
                <a:gd name="T8" fmla="*/ 38 w 50"/>
                <a:gd name="T9" fmla="*/ 5 h 50"/>
                <a:gd name="T10" fmla="*/ 46 w 50"/>
                <a:gd name="T11" fmla="*/ 1 h 50"/>
                <a:gd name="T12" fmla="*/ 49 w 50"/>
                <a:gd name="T13" fmla="*/ 9 h 50"/>
                <a:gd name="T14" fmla="*/ 33 w 50"/>
                <a:gd name="T15" fmla="*/ 34 h 50"/>
                <a:gd name="T16" fmla="*/ 8 w 50"/>
                <a:gd name="T17" fmla="*/ 50 h 50"/>
                <a:gd name="T18" fmla="*/ 6 w 50"/>
                <a:gd name="T19" fmla="*/ 5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 h="50">
                  <a:moveTo>
                    <a:pt x="6" y="50"/>
                  </a:moveTo>
                  <a:cubicBezTo>
                    <a:pt x="4" y="50"/>
                    <a:pt x="1" y="48"/>
                    <a:pt x="1" y="46"/>
                  </a:cubicBezTo>
                  <a:cubicBezTo>
                    <a:pt x="0" y="43"/>
                    <a:pt x="1" y="39"/>
                    <a:pt x="4" y="38"/>
                  </a:cubicBezTo>
                  <a:cubicBezTo>
                    <a:pt x="11" y="36"/>
                    <a:pt x="19" y="31"/>
                    <a:pt x="25" y="25"/>
                  </a:cubicBezTo>
                  <a:cubicBezTo>
                    <a:pt x="31" y="19"/>
                    <a:pt x="36" y="12"/>
                    <a:pt x="38" y="5"/>
                  </a:cubicBezTo>
                  <a:cubicBezTo>
                    <a:pt x="39" y="1"/>
                    <a:pt x="43" y="0"/>
                    <a:pt x="46" y="1"/>
                  </a:cubicBezTo>
                  <a:cubicBezTo>
                    <a:pt x="49" y="2"/>
                    <a:pt x="50" y="5"/>
                    <a:pt x="49" y="9"/>
                  </a:cubicBezTo>
                  <a:cubicBezTo>
                    <a:pt x="46" y="17"/>
                    <a:pt x="41" y="26"/>
                    <a:pt x="33" y="34"/>
                  </a:cubicBezTo>
                  <a:cubicBezTo>
                    <a:pt x="26" y="41"/>
                    <a:pt x="17" y="47"/>
                    <a:pt x="8" y="50"/>
                  </a:cubicBezTo>
                  <a:cubicBezTo>
                    <a:pt x="8" y="50"/>
                    <a:pt x="7" y="50"/>
                    <a:pt x="6" y="5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953" tIns="41476" rIns="82953" bIns="41476" numCol="1" anchor="t" anchorCtr="0" compatLnSpc="1">
              <a:prstTxWarp prst="textNoShape">
                <a:avLst/>
              </a:prstTxWarp>
            </a:bodyPr>
            <a:lstStyle/>
            <a:p>
              <a:pPr defTabSz="1042580">
                <a:defRPr/>
              </a:pPr>
              <a:endParaRPr lang="uk-UA" sz="1600" kern="0" dirty="0" smtClean="0">
                <a:solidFill>
                  <a:prstClr val="black"/>
                </a:solidFill>
                <a:latin typeface="+mj-lt"/>
              </a:endParaRPr>
            </a:p>
          </p:txBody>
        </p:sp>
      </p:grpSp>
      <p:grpSp>
        <p:nvGrpSpPr>
          <p:cNvPr id="5" name="Group 85"/>
          <p:cNvGrpSpPr/>
          <p:nvPr/>
        </p:nvGrpSpPr>
        <p:grpSpPr>
          <a:xfrm>
            <a:off x="7315713" y="4812340"/>
            <a:ext cx="193613" cy="134495"/>
            <a:chOff x="4379913" y="7312026"/>
            <a:chExt cx="608013" cy="420688"/>
          </a:xfrm>
          <a:solidFill>
            <a:srgbClr val="BDD203"/>
          </a:solidFill>
        </p:grpSpPr>
        <p:sp>
          <p:nvSpPr>
            <p:cNvPr id="87" name="Freeform 911"/>
            <p:cNvSpPr>
              <a:spLocks/>
            </p:cNvSpPr>
            <p:nvPr/>
          </p:nvSpPr>
          <p:spPr bwMode="auto">
            <a:xfrm>
              <a:off x="4435475" y="7312026"/>
              <a:ext cx="38100" cy="87313"/>
            </a:xfrm>
            <a:custGeom>
              <a:avLst/>
              <a:gdLst>
                <a:gd name="T0" fmla="*/ 6 w 12"/>
                <a:gd name="T1" fmla="*/ 27 h 27"/>
                <a:gd name="T2" fmla="*/ 0 w 12"/>
                <a:gd name="T3" fmla="*/ 21 h 27"/>
                <a:gd name="T4" fmla="*/ 0 w 12"/>
                <a:gd name="T5" fmla="*/ 6 h 27"/>
                <a:gd name="T6" fmla="*/ 6 w 12"/>
                <a:gd name="T7" fmla="*/ 0 h 27"/>
                <a:gd name="T8" fmla="*/ 12 w 12"/>
                <a:gd name="T9" fmla="*/ 6 h 27"/>
                <a:gd name="T10" fmla="*/ 12 w 12"/>
                <a:gd name="T11" fmla="*/ 21 h 27"/>
                <a:gd name="T12" fmla="*/ 6 w 12"/>
                <a:gd name="T13" fmla="*/ 27 h 27"/>
              </a:gdLst>
              <a:ahLst/>
              <a:cxnLst>
                <a:cxn ang="0">
                  <a:pos x="T0" y="T1"/>
                </a:cxn>
                <a:cxn ang="0">
                  <a:pos x="T2" y="T3"/>
                </a:cxn>
                <a:cxn ang="0">
                  <a:pos x="T4" y="T5"/>
                </a:cxn>
                <a:cxn ang="0">
                  <a:pos x="T6" y="T7"/>
                </a:cxn>
                <a:cxn ang="0">
                  <a:pos x="T8" y="T9"/>
                </a:cxn>
                <a:cxn ang="0">
                  <a:pos x="T10" y="T11"/>
                </a:cxn>
                <a:cxn ang="0">
                  <a:pos x="T12" y="T13"/>
                </a:cxn>
              </a:cxnLst>
              <a:rect l="0" t="0" r="r" b="b"/>
              <a:pathLst>
                <a:path w="12" h="27">
                  <a:moveTo>
                    <a:pt x="6" y="27"/>
                  </a:moveTo>
                  <a:cubicBezTo>
                    <a:pt x="3" y="27"/>
                    <a:pt x="0" y="25"/>
                    <a:pt x="0" y="21"/>
                  </a:cubicBezTo>
                  <a:cubicBezTo>
                    <a:pt x="0" y="6"/>
                    <a:pt x="0" y="6"/>
                    <a:pt x="0" y="6"/>
                  </a:cubicBezTo>
                  <a:cubicBezTo>
                    <a:pt x="0" y="2"/>
                    <a:pt x="3" y="0"/>
                    <a:pt x="6" y="0"/>
                  </a:cubicBezTo>
                  <a:cubicBezTo>
                    <a:pt x="10" y="0"/>
                    <a:pt x="12" y="2"/>
                    <a:pt x="12" y="6"/>
                  </a:cubicBezTo>
                  <a:cubicBezTo>
                    <a:pt x="12" y="21"/>
                    <a:pt x="12" y="21"/>
                    <a:pt x="12" y="21"/>
                  </a:cubicBezTo>
                  <a:cubicBezTo>
                    <a:pt x="12" y="25"/>
                    <a:pt x="10" y="27"/>
                    <a:pt x="6" y="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203" tIns="39101" rIns="78203" bIns="39101" numCol="1" anchor="t" anchorCtr="0" compatLnSpc="1">
              <a:prstTxWarp prst="textNoShape">
                <a:avLst/>
              </a:prstTxWarp>
            </a:bodyPr>
            <a:lstStyle/>
            <a:p>
              <a:pPr defTabSz="1042580">
                <a:defRPr/>
              </a:pPr>
              <a:endParaRPr lang="uk-UA" sz="1400" kern="0" dirty="0" smtClean="0">
                <a:solidFill>
                  <a:prstClr val="black"/>
                </a:solidFill>
                <a:latin typeface="+mj-lt"/>
              </a:endParaRPr>
            </a:p>
          </p:txBody>
        </p:sp>
        <p:sp>
          <p:nvSpPr>
            <p:cNvPr id="88" name="Freeform 912"/>
            <p:cNvSpPr>
              <a:spLocks/>
            </p:cNvSpPr>
            <p:nvPr/>
          </p:nvSpPr>
          <p:spPr bwMode="auto">
            <a:xfrm>
              <a:off x="4379913" y="7632701"/>
              <a:ext cx="39688" cy="100013"/>
            </a:xfrm>
            <a:custGeom>
              <a:avLst/>
              <a:gdLst>
                <a:gd name="T0" fmla="*/ 6 w 12"/>
                <a:gd name="T1" fmla="*/ 31 h 31"/>
                <a:gd name="T2" fmla="*/ 0 w 12"/>
                <a:gd name="T3" fmla="*/ 25 h 31"/>
                <a:gd name="T4" fmla="*/ 0 w 12"/>
                <a:gd name="T5" fmla="*/ 6 h 31"/>
                <a:gd name="T6" fmla="*/ 6 w 12"/>
                <a:gd name="T7" fmla="*/ 0 h 31"/>
                <a:gd name="T8" fmla="*/ 12 w 12"/>
                <a:gd name="T9" fmla="*/ 6 h 31"/>
                <a:gd name="T10" fmla="*/ 12 w 12"/>
                <a:gd name="T11" fmla="*/ 25 h 31"/>
                <a:gd name="T12" fmla="*/ 6 w 12"/>
                <a:gd name="T13" fmla="*/ 31 h 31"/>
              </a:gdLst>
              <a:ahLst/>
              <a:cxnLst>
                <a:cxn ang="0">
                  <a:pos x="T0" y="T1"/>
                </a:cxn>
                <a:cxn ang="0">
                  <a:pos x="T2" y="T3"/>
                </a:cxn>
                <a:cxn ang="0">
                  <a:pos x="T4" y="T5"/>
                </a:cxn>
                <a:cxn ang="0">
                  <a:pos x="T6" y="T7"/>
                </a:cxn>
                <a:cxn ang="0">
                  <a:pos x="T8" y="T9"/>
                </a:cxn>
                <a:cxn ang="0">
                  <a:pos x="T10" y="T11"/>
                </a:cxn>
                <a:cxn ang="0">
                  <a:pos x="T12" y="T13"/>
                </a:cxn>
              </a:cxnLst>
              <a:rect l="0" t="0" r="r" b="b"/>
              <a:pathLst>
                <a:path w="12" h="31">
                  <a:moveTo>
                    <a:pt x="6" y="31"/>
                  </a:moveTo>
                  <a:cubicBezTo>
                    <a:pt x="2" y="31"/>
                    <a:pt x="0" y="28"/>
                    <a:pt x="0" y="25"/>
                  </a:cubicBezTo>
                  <a:cubicBezTo>
                    <a:pt x="0" y="6"/>
                    <a:pt x="0" y="6"/>
                    <a:pt x="0" y="6"/>
                  </a:cubicBezTo>
                  <a:cubicBezTo>
                    <a:pt x="0" y="3"/>
                    <a:pt x="2" y="0"/>
                    <a:pt x="6" y="0"/>
                  </a:cubicBezTo>
                  <a:cubicBezTo>
                    <a:pt x="9" y="0"/>
                    <a:pt x="12" y="3"/>
                    <a:pt x="12" y="6"/>
                  </a:cubicBezTo>
                  <a:cubicBezTo>
                    <a:pt x="12" y="25"/>
                    <a:pt x="12" y="25"/>
                    <a:pt x="12" y="25"/>
                  </a:cubicBezTo>
                  <a:cubicBezTo>
                    <a:pt x="12" y="28"/>
                    <a:pt x="9" y="31"/>
                    <a:pt x="6" y="3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203" tIns="39101" rIns="78203" bIns="39101" numCol="1" anchor="t" anchorCtr="0" compatLnSpc="1">
              <a:prstTxWarp prst="textNoShape">
                <a:avLst/>
              </a:prstTxWarp>
            </a:bodyPr>
            <a:lstStyle/>
            <a:p>
              <a:pPr defTabSz="1042580">
                <a:defRPr/>
              </a:pPr>
              <a:endParaRPr lang="uk-UA" sz="1400" kern="0" dirty="0" smtClean="0">
                <a:solidFill>
                  <a:prstClr val="black"/>
                </a:solidFill>
                <a:latin typeface="+mj-lt"/>
              </a:endParaRPr>
            </a:p>
          </p:txBody>
        </p:sp>
        <p:sp>
          <p:nvSpPr>
            <p:cNvPr id="89" name="Freeform 913"/>
            <p:cNvSpPr>
              <a:spLocks/>
            </p:cNvSpPr>
            <p:nvPr/>
          </p:nvSpPr>
          <p:spPr bwMode="auto">
            <a:xfrm>
              <a:off x="4438650" y="7642226"/>
              <a:ext cx="38100" cy="90488"/>
            </a:xfrm>
            <a:custGeom>
              <a:avLst/>
              <a:gdLst>
                <a:gd name="T0" fmla="*/ 6 w 12"/>
                <a:gd name="T1" fmla="*/ 28 h 28"/>
                <a:gd name="T2" fmla="*/ 0 w 12"/>
                <a:gd name="T3" fmla="*/ 22 h 28"/>
                <a:gd name="T4" fmla="*/ 0 w 12"/>
                <a:gd name="T5" fmla="*/ 6 h 28"/>
                <a:gd name="T6" fmla="*/ 6 w 12"/>
                <a:gd name="T7" fmla="*/ 0 h 28"/>
                <a:gd name="T8" fmla="*/ 12 w 12"/>
                <a:gd name="T9" fmla="*/ 6 h 28"/>
                <a:gd name="T10" fmla="*/ 12 w 12"/>
                <a:gd name="T11" fmla="*/ 22 h 28"/>
                <a:gd name="T12" fmla="*/ 6 w 12"/>
                <a:gd name="T13" fmla="*/ 28 h 28"/>
              </a:gdLst>
              <a:ahLst/>
              <a:cxnLst>
                <a:cxn ang="0">
                  <a:pos x="T0" y="T1"/>
                </a:cxn>
                <a:cxn ang="0">
                  <a:pos x="T2" y="T3"/>
                </a:cxn>
                <a:cxn ang="0">
                  <a:pos x="T4" y="T5"/>
                </a:cxn>
                <a:cxn ang="0">
                  <a:pos x="T6" y="T7"/>
                </a:cxn>
                <a:cxn ang="0">
                  <a:pos x="T8" y="T9"/>
                </a:cxn>
                <a:cxn ang="0">
                  <a:pos x="T10" y="T11"/>
                </a:cxn>
                <a:cxn ang="0">
                  <a:pos x="T12" y="T13"/>
                </a:cxn>
              </a:cxnLst>
              <a:rect l="0" t="0" r="r" b="b"/>
              <a:pathLst>
                <a:path w="12" h="28">
                  <a:moveTo>
                    <a:pt x="6" y="28"/>
                  </a:moveTo>
                  <a:cubicBezTo>
                    <a:pt x="2" y="28"/>
                    <a:pt x="0" y="25"/>
                    <a:pt x="0" y="22"/>
                  </a:cubicBezTo>
                  <a:cubicBezTo>
                    <a:pt x="0" y="6"/>
                    <a:pt x="0" y="6"/>
                    <a:pt x="0" y="6"/>
                  </a:cubicBezTo>
                  <a:cubicBezTo>
                    <a:pt x="0" y="3"/>
                    <a:pt x="2" y="0"/>
                    <a:pt x="6" y="0"/>
                  </a:cubicBezTo>
                  <a:cubicBezTo>
                    <a:pt x="9" y="0"/>
                    <a:pt x="12" y="3"/>
                    <a:pt x="12" y="6"/>
                  </a:cubicBezTo>
                  <a:cubicBezTo>
                    <a:pt x="12" y="22"/>
                    <a:pt x="12" y="22"/>
                    <a:pt x="12" y="22"/>
                  </a:cubicBezTo>
                  <a:cubicBezTo>
                    <a:pt x="12" y="25"/>
                    <a:pt x="9" y="28"/>
                    <a:pt x="6"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203" tIns="39101" rIns="78203" bIns="39101" numCol="1" anchor="t" anchorCtr="0" compatLnSpc="1">
              <a:prstTxWarp prst="textNoShape">
                <a:avLst/>
              </a:prstTxWarp>
            </a:bodyPr>
            <a:lstStyle/>
            <a:p>
              <a:pPr defTabSz="1042580">
                <a:defRPr/>
              </a:pPr>
              <a:endParaRPr lang="uk-UA" sz="1400" kern="0" dirty="0" smtClean="0">
                <a:solidFill>
                  <a:prstClr val="black"/>
                </a:solidFill>
                <a:latin typeface="+mj-lt"/>
              </a:endParaRPr>
            </a:p>
          </p:txBody>
        </p:sp>
        <p:sp>
          <p:nvSpPr>
            <p:cNvPr id="90" name="Freeform 915"/>
            <p:cNvSpPr>
              <a:spLocks/>
            </p:cNvSpPr>
            <p:nvPr/>
          </p:nvSpPr>
          <p:spPr bwMode="auto">
            <a:xfrm>
              <a:off x="4776788" y="7558088"/>
              <a:ext cx="211138" cy="38100"/>
            </a:xfrm>
            <a:custGeom>
              <a:avLst/>
              <a:gdLst>
                <a:gd name="T0" fmla="*/ 59 w 65"/>
                <a:gd name="T1" fmla="*/ 12 h 12"/>
                <a:gd name="T2" fmla="*/ 6 w 65"/>
                <a:gd name="T3" fmla="*/ 12 h 12"/>
                <a:gd name="T4" fmla="*/ 0 w 65"/>
                <a:gd name="T5" fmla="*/ 6 h 12"/>
                <a:gd name="T6" fmla="*/ 6 w 65"/>
                <a:gd name="T7" fmla="*/ 0 h 12"/>
                <a:gd name="T8" fmla="*/ 59 w 65"/>
                <a:gd name="T9" fmla="*/ 0 h 12"/>
                <a:gd name="T10" fmla="*/ 65 w 65"/>
                <a:gd name="T11" fmla="*/ 6 h 12"/>
                <a:gd name="T12" fmla="*/ 59 w 65"/>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65" h="12">
                  <a:moveTo>
                    <a:pt x="59" y="12"/>
                  </a:moveTo>
                  <a:cubicBezTo>
                    <a:pt x="6" y="12"/>
                    <a:pt x="6" y="12"/>
                    <a:pt x="6" y="12"/>
                  </a:cubicBezTo>
                  <a:cubicBezTo>
                    <a:pt x="2" y="12"/>
                    <a:pt x="0" y="9"/>
                    <a:pt x="0" y="6"/>
                  </a:cubicBezTo>
                  <a:cubicBezTo>
                    <a:pt x="0" y="2"/>
                    <a:pt x="2" y="0"/>
                    <a:pt x="6" y="0"/>
                  </a:cubicBezTo>
                  <a:cubicBezTo>
                    <a:pt x="59" y="0"/>
                    <a:pt x="59" y="0"/>
                    <a:pt x="59" y="0"/>
                  </a:cubicBezTo>
                  <a:cubicBezTo>
                    <a:pt x="62" y="0"/>
                    <a:pt x="65" y="2"/>
                    <a:pt x="65" y="6"/>
                  </a:cubicBezTo>
                  <a:cubicBezTo>
                    <a:pt x="65" y="9"/>
                    <a:pt x="62" y="12"/>
                    <a:pt x="59"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8203" tIns="39101" rIns="78203" bIns="39101" numCol="1" anchor="t" anchorCtr="0" compatLnSpc="1">
              <a:prstTxWarp prst="textNoShape">
                <a:avLst/>
              </a:prstTxWarp>
            </a:bodyPr>
            <a:lstStyle/>
            <a:p>
              <a:pPr defTabSz="1042580">
                <a:defRPr/>
              </a:pPr>
              <a:endParaRPr lang="uk-UA" sz="1400" kern="0" dirty="0" smtClean="0">
                <a:solidFill>
                  <a:prstClr val="black"/>
                </a:solidFill>
                <a:latin typeface="+mj-lt"/>
              </a:endParaRPr>
            </a:p>
          </p:txBody>
        </p:sp>
      </p:grpSp>
      <p:grpSp>
        <p:nvGrpSpPr>
          <p:cNvPr id="55" name="Group 12"/>
          <p:cNvGrpSpPr/>
          <p:nvPr/>
        </p:nvGrpSpPr>
        <p:grpSpPr>
          <a:xfrm>
            <a:off x="265648" y="1832367"/>
            <a:ext cx="10238630" cy="5257401"/>
            <a:chOff x="338385" y="1863540"/>
            <a:chExt cx="10238630" cy="5257401"/>
          </a:xfrm>
        </p:grpSpPr>
        <p:grpSp>
          <p:nvGrpSpPr>
            <p:cNvPr id="56" name="Group 6"/>
            <p:cNvGrpSpPr/>
            <p:nvPr/>
          </p:nvGrpSpPr>
          <p:grpSpPr>
            <a:xfrm>
              <a:off x="351861" y="3252042"/>
              <a:ext cx="2634460" cy="1320287"/>
              <a:chOff x="202349" y="3405378"/>
              <a:chExt cx="2634460" cy="1320287"/>
            </a:xfrm>
          </p:grpSpPr>
          <p:sp>
            <p:nvSpPr>
              <p:cNvPr id="124" name="Rounded Rectangular Callout 49"/>
              <p:cNvSpPr/>
              <p:nvPr/>
            </p:nvSpPr>
            <p:spPr bwMode="gray">
              <a:xfrm>
                <a:off x="202349" y="3405378"/>
                <a:ext cx="2507395" cy="1233853"/>
              </a:xfrm>
              <a:prstGeom prst="wedgeRoundRectCallout">
                <a:avLst>
                  <a:gd name="adj1" fmla="val 63463"/>
                  <a:gd name="adj2" fmla="val -7963"/>
                  <a:gd name="adj3" fmla="val 16667"/>
                </a:avLst>
              </a:prstGeom>
              <a:noFill/>
              <a:ln w="38100" algn="ctr">
                <a:solidFill>
                  <a:schemeClr val="accent1"/>
                </a:solid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dirty="0" smtClean="0">
                  <a:latin typeface="+mj-lt"/>
                </a:endParaRPr>
              </a:p>
            </p:txBody>
          </p:sp>
          <p:sp>
            <p:nvSpPr>
              <p:cNvPr id="125" name="Rectangle 28"/>
              <p:cNvSpPr/>
              <p:nvPr/>
            </p:nvSpPr>
            <p:spPr>
              <a:xfrm>
                <a:off x="321100" y="3448392"/>
                <a:ext cx="2515709" cy="1277273"/>
              </a:xfrm>
              <a:prstGeom prst="rect">
                <a:avLst/>
              </a:prstGeom>
            </p:spPr>
            <p:txBody>
              <a:bodyPr wrap="square">
                <a:spAutoFit/>
              </a:bodyPr>
              <a:lstStyle/>
              <a:p>
                <a:pPr marL="0" lvl="1" defTabSz="1042580">
                  <a:defRPr/>
                </a:pPr>
                <a:r>
                  <a:rPr lang="en-US" sz="1100" b="1" kern="0" dirty="0" smtClean="0">
                    <a:latin typeface="+mj-lt"/>
                  </a:rPr>
                  <a:t>Risk assessment</a:t>
                </a:r>
                <a:endParaRPr lang="uk-UA" sz="1100" b="1" kern="0" dirty="0" smtClean="0">
                  <a:latin typeface="+mj-lt"/>
                </a:endParaRPr>
              </a:p>
              <a:p>
                <a:pPr marL="0" lvl="1" defTabSz="1042580">
                  <a:defRPr/>
                </a:pPr>
                <a:r>
                  <a:rPr lang="en-US" sz="1100" b="1" kern="0" dirty="0"/>
                  <a:t>Stage </a:t>
                </a:r>
                <a:r>
                  <a:rPr lang="uk-UA" sz="1100" b="1" kern="0" dirty="0" smtClean="0"/>
                  <a:t>2</a:t>
                </a:r>
                <a:r>
                  <a:rPr lang="uk-UA" sz="1100" b="1" kern="0" dirty="0"/>
                  <a:t>.</a:t>
                </a:r>
                <a:r>
                  <a:rPr lang="uk-UA" sz="1100" kern="0" dirty="0"/>
                  <a:t> </a:t>
                </a:r>
                <a:r>
                  <a:rPr lang="en-US" sz="1100" kern="0" dirty="0" smtClean="0"/>
                  <a:t>Diagnostics </a:t>
                </a:r>
                <a:r>
                  <a:rPr lang="en-US" sz="1100" kern="0" dirty="0"/>
                  <a:t>of ICS</a:t>
                </a:r>
                <a:endParaRPr lang="uk-UA" sz="1100" dirty="0"/>
              </a:p>
              <a:p>
                <a:pPr marL="0" lvl="1" defTabSz="1042580">
                  <a:defRPr/>
                </a:pPr>
                <a:r>
                  <a:rPr lang="en-US" sz="1100" b="1" kern="0" dirty="0" smtClean="0"/>
                  <a:t>Stages </a:t>
                </a:r>
                <a:r>
                  <a:rPr lang="uk-UA" sz="1100" b="1" kern="0" dirty="0" smtClean="0">
                    <a:latin typeface="+mj-lt"/>
                  </a:rPr>
                  <a:t>4 </a:t>
                </a:r>
                <a:r>
                  <a:rPr lang="en-US" sz="1100" b="1" kern="0" dirty="0" smtClean="0">
                    <a:latin typeface="+mj-lt"/>
                  </a:rPr>
                  <a:t>and</a:t>
                </a:r>
                <a:r>
                  <a:rPr lang="uk-UA" sz="1100" b="1" kern="0" dirty="0" smtClean="0">
                    <a:latin typeface="+mj-lt"/>
                  </a:rPr>
                  <a:t> 5.</a:t>
                </a:r>
                <a:r>
                  <a:rPr lang="uk-UA" sz="1100" kern="0" dirty="0" smtClean="0">
                    <a:latin typeface="+mj-lt"/>
                  </a:rPr>
                  <a:t> </a:t>
                </a:r>
                <a:r>
                  <a:rPr lang="en-US" sz="1100" kern="0" dirty="0" smtClean="0">
                    <a:latin typeface="+mj-lt"/>
                  </a:rPr>
                  <a:t>Describing business processes and internal controls of the Department and the selected hospital</a:t>
                </a:r>
                <a:endParaRPr lang="uk-UA" sz="1100" dirty="0">
                  <a:latin typeface="+mj-lt"/>
                </a:endParaRPr>
              </a:p>
              <a:p>
                <a:pPr marL="0" lvl="1" defTabSz="1042580">
                  <a:defRPr/>
                </a:pPr>
                <a:endParaRPr lang="uk-UA" sz="1100" b="1" kern="0" dirty="0" smtClean="0">
                  <a:latin typeface="+mj-lt"/>
                </a:endParaRPr>
              </a:p>
            </p:txBody>
          </p:sp>
        </p:grpSp>
        <p:grpSp>
          <p:nvGrpSpPr>
            <p:cNvPr id="57" name="Group 5"/>
            <p:cNvGrpSpPr/>
            <p:nvPr/>
          </p:nvGrpSpPr>
          <p:grpSpPr>
            <a:xfrm>
              <a:off x="370971" y="1903637"/>
              <a:ext cx="2507395" cy="1233853"/>
              <a:chOff x="203876" y="2278505"/>
              <a:chExt cx="2507395" cy="1233853"/>
            </a:xfrm>
          </p:grpSpPr>
          <p:sp>
            <p:nvSpPr>
              <p:cNvPr id="122" name="Rounded Rectangular Callout 1"/>
              <p:cNvSpPr/>
              <p:nvPr/>
            </p:nvSpPr>
            <p:spPr bwMode="gray">
              <a:xfrm>
                <a:off x="203876" y="2278505"/>
                <a:ext cx="2507395" cy="1233853"/>
              </a:xfrm>
              <a:prstGeom prst="wedgeRoundRectCallout">
                <a:avLst>
                  <a:gd name="adj1" fmla="val 61071"/>
                  <a:gd name="adj2" fmla="val 44277"/>
                  <a:gd name="adj3" fmla="val 16667"/>
                </a:avLst>
              </a:prstGeom>
              <a:noFill/>
              <a:ln w="38100" algn="ctr">
                <a:solidFill>
                  <a:schemeClr val="accent3"/>
                </a:solid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dirty="0" smtClean="0">
                  <a:solidFill>
                    <a:schemeClr val="bg1"/>
                  </a:solidFill>
                  <a:latin typeface="+mj-lt"/>
                </a:endParaRPr>
              </a:p>
            </p:txBody>
          </p:sp>
          <p:sp>
            <p:nvSpPr>
              <p:cNvPr id="123" name="TextBox 122"/>
              <p:cNvSpPr txBox="1"/>
              <p:nvPr/>
            </p:nvSpPr>
            <p:spPr>
              <a:xfrm>
                <a:off x="203876" y="2473204"/>
                <a:ext cx="2507395" cy="769441"/>
              </a:xfrm>
              <a:prstGeom prst="rect">
                <a:avLst/>
              </a:prstGeom>
              <a:noFill/>
            </p:spPr>
            <p:txBody>
              <a:bodyPr wrap="square" rtlCol="0">
                <a:spAutoFit/>
              </a:bodyPr>
              <a:lstStyle/>
              <a:p>
                <a:pPr defTabSz="1042580">
                  <a:defRPr/>
                </a:pPr>
                <a:r>
                  <a:rPr lang="en-US" sz="1100" b="1" kern="0" dirty="0" smtClean="0">
                    <a:latin typeface="+mj-lt"/>
                  </a:rPr>
                  <a:t>Control environment</a:t>
                </a:r>
                <a:endParaRPr lang="uk-UA" sz="1100" kern="0" dirty="0" smtClean="0">
                  <a:latin typeface="+mj-lt"/>
                </a:endParaRPr>
              </a:p>
              <a:p>
                <a:pPr defTabSz="1042580">
                  <a:defRPr/>
                </a:pPr>
                <a:r>
                  <a:rPr lang="en-US" sz="1100" b="1" kern="0" dirty="0" smtClean="0">
                    <a:latin typeface="+mj-lt"/>
                  </a:rPr>
                  <a:t>Stage </a:t>
                </a:r>
                <a:r>
                  <a:rPr lang="uk-UA" sz="1100" b="1" kern="0" dirty="0" smtClean="0">
                    <a:latin typeface="+mj-lt"/>
                  </a:rPr>
                  <a:t>2.</a:t>
                </a:r>
                <a:r>
                  <a:rPr lang="uk-UA" sz="1100" kern="0" dirty="0" smtClean="0">
                    <a:latin typeface="+mj-lt"/>
                  </a:rPr>
                  <a:t> </a:t>
                </a:r>
                <a:r>
                  <a:rPr lang="en-US" sz="1100" kern="0" dirty="0" smtClean="0">
                    <a:latin typeface="+mj-lt"/>
                  </a:rPr>
                  <a:t>Diagnostics of ICS</a:t>
                </a:r>
                <a:endParaRPr lang="uk-UA" sz="1100" dirty="0">
                  <a:latin typeface="+mj-lt"/>
                </a:endParaRPr>
              </a:p>
              <a:p>
                <a:pPr defTabSz="1042580">
                  <a:defRPr/>
                </a:pPr>
                <a:r>
                  <a:rPr lang="en-US" sz="1100" b="1" kern="0" dirty="0" smtClean="0"/>
                  <a:t>Stage </a:t>
                </a:r>
                <a:r>
                  <a:rPr lang="uk-UA" sz="1100" b="1" kern="0" dirty="0" smtClean="0">
                    <a:latin typeface="+mj-lt"/>
                  </a:rPr>
                  <a:t>3.</a:t>
                </a:r>
                <a:r>
                  <a:rPr lang="uk-UA" sz="1100" kern="0" dirty="0" smtClean="0">
                    <a:latin typeface="+mj-lt"/>
                  </a:rPr>
                  <a:t> </a:t>
                </a:r>
                <a:r>
                  <a:rPr lang="en-GB" sz="1100" kern="0" dirty="0">
                    <a:latin typeface="+mj-lt"/>
                  </a:rPr>
                  <a:t>Developing high-level policies and SOPs</a:t>
                </a:r>
              </a:p>
            </p:txBody>
          </p:sp>
        </p:grpSp>
        <p:grpSp>
          <p:nvGrpSpPr>
            <p:cNvPr id="58" name="Group 11"/>
            <p:cNvGrpSpPr/>
            <p:nvPr/>
          </p:nvGrpSpPr>
          <p:grpSpPr>
            <a:xfrm>
              <a:off x="7893426" y="4930848"/>
              <a:ext cx="2507396" cy="1233853"/>
              <a:chOff x="7498022" y="4962698"/>
              <a:chExt cx="2507396" cy="1233853"/>
            </a:xfrm>
          </p:grpSpPr>
          <p:sp>
            <p:nvSpPr>
              <p:cNvPr id="120" name="Rounded Rectangular Callout 52"/>
              <p:cNvSpPr/>
              <p:nvPr/>
            </p:nvSpPr>
            <p:spPr bwMode="gray">
              <a:xfrm>
                <a:off x="7498022" y="4962698"/>
                <a:ext cx="2507395" cy="1233853"/>
              </a:xfrm>
              <a:prstGeom prst="wedgeRoundRectCallout">
                <a:avLst>
                  <a:gd name="adj1" fmla="val -64476"/>
                  <a:gd name="adj2" fmla="val -21329"/>
                  <a:gd name="adj3" fmla="val 16667"/>
                </a:avLst>
              </a:prstGeom>
              <a:noFill/>
              <a:ln w="38100" algn="ctr">
                <a:solidFill>
                  <a:schemeClr val="accent4"/>
                </a:solid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dirty="0" smtClean="0">
                  <a:solidFill>
                    <a:schemeClr val="bg1"/>
                  </a:solidFill>
                  <a:latin typeface="+mj-lt"/>
                </a:endParaRPr>
              </a:p>
            </p:txBody>
          </p:sp>
          <p:sp>
            <p:nvSpPr>
              <p:cNvPr id="121" name="TextBox 120"/>
              <p:cNvSpPr txBox="1"/>
              <p:nvPr/>
            </p:nvSpPr>
            <p:spPr>
              <a:xfrm>
                <a:off x="7574788" y="5060907"/>
                <a:ext cx="2430630" cy="1015663"/>
              </a:xfrm>
              <a:prstGeom prst="rect">
                <a:avLst/>
              </a:prstGeom>
              <a:noFill/>
            </p:spPr>
            <p:txBody>
              <a:bodyPr wrap="square" rtlCol="0">
                <a:spAutoFit/>
              </a:bodyPr>
              <a:lstStyle/>
              <a:p>
                <a:pPr defTabSz="1042580">
                  <a:defRPr/>
                </a:pPr>
                <a:r>
                  <a:rPr lang="en-US" sz="1100" b="1" kern="0" dirty="0" smtClean="0">
                    <a:latin typeface="+mj-lt"/>
                  </a:rPr>
                  <a:t>Monitoring activities</a:t>
                </a:r>
                <a:endParaRPr lang="uk-UA" sz="1100" b="1" kern="0" dirty="0" smtClean="0">
                  <a:latin typeface="+mj-lt"/>
                </a:endParaRPr>
              </a:p>
              <a:p>
                <a:pPr>
                  <a:spcBef>
                    <a:spcPts val="300"/>
                  </a:spcBef>
                </a:pPr>
                <a:r>
                  <a:rPr lang="en-US" sz="1100" b="1" kern="0" dirty="0"/>
                  <a:t>Stage </a:t>
                </a:r>
                <a:r>
                  <a:rPr lang="uk-UA" sz="1100" b="1" dirty="0" smtClean="0">
                    <a:latin typeface="+mj-lt"/>
                  </a:rPr>
                  <a:t>7.</a:t>
                </a:r>
                <a:r>
                  <a:rPr lang="uk-UA" sz="1100" dirty="0" smtClean="0">
                    <a:latin typeface="+mj-lt"/>
                  </a:rPr>
                  <a:t> </a:t>
                </a:r>
                <a:r>
                  <a:rPr lang="en-GB" sz="1100" dirty="0">
                    <a:latin typeface="+mj-lt"/>
                  </a:rPr>
                  <a:t>Developing system of monitoring and assessing ICS</a:t>
                </a:r>
              </a:p>
              <a:p>
                <a:pPr>
                  <a:spcBef>
                    <a:spcPts val="300"/>
                  </a:spcBef>
                </a:pPr>
                <a:r>
                  <a:rPr lang="en-US" sz="1100" b="1" kern="0" dirty="0" smtClean="0"/>
                  <a:t>Stage </a:t>
                </a:r>
                <a:r>
                  <a:rPr lang="uk-UA" sz="1100" b="1" kern="0" dirty="0" smtClean="0">
                    <a:latin typeface="+mj-lt"/>
                  </a:rPr>
                  <a:t>8.</a:t>
                </a:r>
                <a:r>
                  <a:rPr lang="uk-UA" sz="1100" kern="0" dirty="0" smtClean="0">
                    <a:latin typeface="+mj-lt"/>
                  </a:rPr>
                  <a:t> </a:t>
                </a:r>
                <a:r>
                  <a:rPr lang="en-GB" sz="1100" kern="0" dirty="0">
                    <a:latin typeface="+mj-lt"/>
                  </a:rPr>
                  <a:t>Pilot testing and correcting </a:t>
                </a:r>
                <a:r>
                  <a:rPr lang="en-GB" sz="1100" kern="0" dirty="0" smtClean="0">
                    <a:latin typeface="+mj-lt"/>
                  </a:rPr>
                  <a:t>deficiencies</a:t>
                </a:r>
                <a:r>
                  <a:rPr lang="uk-UA" sz="1100" kern="0" dirty="0" smtClean="0">
                    <a:latin typeface="+mj-lt"/>
                  </a:rPr>
                  <a:t> </a:t>
                </a:r>
                <a:endParaRPr lang="uk-UA" sz="1100" kern="0" dirty="0">
                  <a:latin typeface="+mj-lt"/>
                </a:endParaRPr>
              </a:p>
            </p:txBody>
          </p:sp>
        </p:grpSp>
        <p:grpSp>
          <p:nvGrpSpPr>
            <p:cNvPr id="59" name="Group 7"/>
            <p:cNvGrpSpPr/>
            <p:nvPr/>
          </p:nvGrpSpPr>
          <p:grpSpPr>
            <a:xfrm>
              <a:off x="7936638" y="2277232"/>
              <a:ext cx="2640377" cy="2399290"/>
              <a:chOff x="7782958" y="2422642"/>
              <a:chExt cx="2640377" cy="2399290"/>
            </a:xfrm>
          </p:grpSpPr>
          <p:sp>
            <p:nvSpPr>
              <p:cNvPr id="118" name="Rounded Rectangular Callout 50"/>
              <p:cNvSpPr/>
              <p:nvPr/>
            </p:nvSpPr>
            <p:spPr bwMode="gray">
              <a:xfrm>
                <a:off x="7782958" y="2422642"/>
                <a:ext cx="2497738" cy="2208663"/>
              </a:xfrm>
              <a:prstGeom prst="wedgeRoundRectCallout">
                <a:avLst>
                  <a:gd name="adj1" fmla="val -67373"/>
                  <a:gd name="adj2" fmla="val 37856"/>
                  <a:gd name="adj3" fmla="val 16667"/>
                </a:avLst>
              </a:prstGeom>
              <a:ln w="38100">
                <a:headEnd/>
                <a:tailEnd/>
              </a:ln>
            </p:spPr>
            <p:style>
              <a:lnRef idx="2">
                <a:schemeClr val="accent2"/>
              </a:lnRef>
              <a:fillRef idx="1">
                <a:schemeClr val="lt1"/>
              </a:fillRef>
              <a:effectRef idx="0">
                <a:schemeClr val="accent2"/>
              </a:effectRef>
              <a:fontRef idx="minor">
                <a:schemeClr val="dk1"/>
              </a:fontRef>
            </p:style>
            <p:txBody>
              <a:bodyPr wrap="square" lIns="88900" tIns="88900" rIns="88900" bIns="88900" rtlCol="0" anchor="ctr"/>
              <a:lstStyle/>
              <a:p>
                <a:pPr algn="ctr">
                  <a:lnSpc>
                    <a:spcPct val="106000"/>
                  </a:lnSpc>
                  <a:buFont typeface="Wingdings 2" pitchFamily="18" charset="2"/>
                  <a:buNone/>
                </a:pPr>
                <a:endParaRPr lang="en-GB" sz="1600" b="1" dirty="0" smtClean="0">
                  <a:solidFill>
                    <a:schemeClr val="bg1"/>
                  </a:solidFill>
                  <a:latin typeface="+mj-lt"/>
                </a:endParaRPr>
              </a:p>
            </p:txBody>
          </p:sp>
          <p:sp>
            <p:nvSpPr>
              <p:cNvPr id="119" name="TextBox 118"/>
              <p:cNvSpPr txBox="1"/>
              <p:nvPr/>
            </p:nvSpPr>
            <p:spPr>
              <a:xfrm>
                <a:off x="7888209" y="2528997"/>
                <a:ext cx="2535126" cy="2292935"/>
              </a:xfrm>
              <a:prstGeom prst="rect">
                <a:avLst/>
              </a:prstGeom>
              <a:noFill/>
            </p:spPr>
            <p:txBody>
              <a:bodyPr wrap="square" rtlCol="0">
                <a:spAutoFit/>
              </a:bodyPr>
              <a:lstStyle/>
              <a:p>
                <a:pPr defTabSz="1042580">
                  <a:defRPr/>
                </a:pPr>
                <a:r>
                  <a:rPr lang="en-US" sz="1100" b="1" kern="0" dirty="0" smtClean="0">
                    <a:latin typeface="+mj-lt"/>
                  </a:rPr>
                  <a:t>Information and communication</a:t>
                </a:r>
                <a:endParaRPr lang="uk-UA" sz="1100" b="1" kern="0" dirty="0" smtClean="0">
                  <a:latin typeface="+mj-lt"/>
                </a:endParaRPr>
              </a:p>
              <a:p>
                <a:pPr defTabSz="1042580">
                  <a:defRPr/>
                </a:pPr>
                <a:r>
                  <a:rPr lang="en-US" sz="1100" b="1" kern="0" dirty="0"/>
                  <a:t>Stage </a:t>
                </a:r>
                <a:r>
                  <a:rPr lang="uk-UA" sz="1100" b="1" kern="0" dirty="0" smtClean="0">
                    <a:latin typeface="+mj-lt"/>
                  </a:rPr>
                  <a:t>2</a:t>
                </a:r>
                <a:r>
                  <a:rPr lang="uk-UA" sz="1100" b="1" kern="0" dirty="0">
                    <a:latin typeface="+mj-lt"/>
                  </a:rPr>
                  <a:t>.</a:t>
                </a:r>
                <a:r>
                  <a:rPr lang="uk-UA" sz="1100" kern="0" dirty="0">
                    <a:latin typeface="+mj-lt"/>
                  </a:rPr>
                  <a:t> </a:t>
                </a:r>
                <a:r>
                  <a:rPr lang="en-US" sz="1100" kern="0" dirty="0" smtClean="0"/>
                  <a:t>Diagnostics </a:t>
                </a:r>
                <a:r>
                  <a:rPr lang="en-US" sz="1100" kern="0" dirty="0"/>
                  <a:t>of ICS</a:t>
                </a:r>
                <a:endParaRPr lang="uk-UA" sz="1100" dirty="0">
                  <a:latin typeface="+mj-lt"/>
                </a:endParaRPr>
              </a:p>
              <a:p>
                <a:pPr defTabSz="1042580">
                  <a:defRPr/>
                </a:pPr>
                <a:r>
                  <a:rPr lang="en-US" sz="1100" b="1" kern="0" dirty="0"/>
                  <a:t>Stage </a:t>
                </a:r>
                <a:r>
                  <a:rPr lang="uk-UA" sz="1100" b="1" kern="0" dirty="0" smtClean="0">
                    <a:latin typeface="+mj-lt"/>
                  </a:rPr>
                  <a:t>3</a:t>
                </a:r>
                <a:r>
                  <a:rPr lang="uk-UA" sz="1100" b="1" kern="0" dirty="0">
                    <a:latin typeface="+mj-lt"/>
                  </a:rPr>
                  <a:t>.</a:t>
                </a:r>
                <a:r>
                  <a:rPr lang="uk-UA" sz="1100" kern="0" dirty="0">
                    <a:latin typeface="+mj-lt"/>
                  </a:rPr>
                  <a:t> </a:t>
                </a:r>
                <a:r>
                  <a:rPr lang="en-GB" sz="1100" kern="0" dirty="0"/>
                  <a:t>Developing high-level policies and SOPs</a:t>
                </a:r>
              </a:p>
              <a:p>
                <a:pPr marL="0" lvl="1" defTabSz="1042580">
                  <a:defRPr/>
                </a:pPr>
                <a:r>
                  <a:rPr lang="en-US" sz="1100" b="1" kern="0" dirty="0"/>
                  <a:t>Stages </a:t>
                </a:r>
                <a:r>
                  <a:rPr lang="uk-UA" sz="1100" b="1" kern="0" dirty="0"/>
                  <a:t>4 </a:t>
                </a:r>
                <a:r>
                  <a:rPr lang="en-US" sz="1100" b="1" kern="0" dirty="0"/>
                  <a:t>and</a:t>
                </a:r>
                <a:r>
                  <a:rPr lang="uk-UA" sz="1100" b="1" kern="0" dirty="0"/>
                  <a:t> 5.</a:t>
                </a:r>
                <a:r>
                  <a:rPr lang="uk-UA" sz="1100" kern="0" dirty="0"/>
                  <a:t> </a:t>
                </a:r>
                <a:r>
                  <a:rPr lang="en-US" sz="1100" kern="0" dirty="0" smtClean="0"/>
                  <a:t>Describing </a:t>
                </a:r>
                <a:r>
                  <a:rPr lang="en-US" sz="1100" kern="0" dirty="0"/>
                  <a:t>business processes and internal controls of </a:t>
                </a:r>
                <a:r>
                  <a:rPr lang="en-US" sz="1100" kern="0" dirty="0" smtClean="0"/>
                  <a:t>the Department </a:t>
                </a:r>
                <a:r>
                  <a:rPr lang="en-US" sz="1100" kern="0" dirty="0"/>
                  <a:t>and </a:t>
                </a:r>
                <a:r>
                  <a:rPr lang="en-US" sz="1100" kern="0" dirty="0" smtClean="0"/>
                  <a:t>the selected </a:t>
                </a:r>
                <a:r>
                  <a:rPr lang="en-US" sz="1100" kern="0" dirty="0"/>
                  <a:t>hospital</a:t>
                </a:r>
                <a:endParaRPr lang="uk-UA" sz="1100" dirty="0"/>
              </a:p>
              <a:p>
                <a:pPr marL="0" lvl="1" defTabSz="1042580">
                  <a:defRPr/>
                </a:pPr>
                <a:r>
                  <a:rPr lang="en-US" sz="1100" b="1" kern="0" dirty="0"/>
                  <a:t>Stage </a:t>
                </a:r>
                <a:r>
                  <a:rPr lang="uk-UA" sz="1100" b="1" dirty="0"/>
                  <a:t>9.</a:t>
                </a:r>
                <a:r>
                  <a:rPr lang="uk-UA" sz="1100" dirty="0"/>
                  <a:t> </a:t>
                </a:r>
                <a:r>
                  <a:rPr lang="en-GB" sz="1100" dirty="0"/>
                  <a:t>Rolling out the model to other units and business </a:t>
                </a:r>
                <a:r>
                  <a:rPr lang="en-GB" sz="1100" dirty="0" smtClean="0"/>
                  <a:t>processes</a:t>
                </a:r>
                <a:endParaRPr lang="uk-UA" sz="1100" dirty="0" smtClean="0">
                  <a:latin typeface="+mj-lt"/>
                </a:endParaRPr>
              </a:p>
              <a:p>
                <a:pPr defTabSz="1042580">
                  <a:defRPr/>
                </a:pPr>
                <a:endParaRPr lang="uk-UA" sz="1100" dirty="0">
                  <a:latin typeface="+mj-lt"/>
                </a:endParaRPr>
              </a:p>
            </p:txBody>
          </p:sp>
        </p:grpSp>
        <p:grpSp>
          <p:nvGrpSpPr>
            <p:cNvPr id="61" name="Group 10"/>
            <p:cNvGrpSpPr/>
            <p:nvPr/>
          </p:nvGrpSpPr>
          <p:grpSpPr>
            <a:xfrm>
              <a:off x="338385" y="4605998"/>
              <a:ext cx="2609634" cy="2514943"/>
              <a:chOff x="156859" y="4511536"/>
              <a:chExt cx="2609634" cy="2514943"/>
            </a:xfrm>
          </p:grpSpPr>
          <p:sp>
            <p:nvSpPr>
              <p:cNvPr id="116" name="Rounded Rectangular Callout 51"/>
              <p:cNvSpPr/>
              <p:nvPr/>
            </p:nvSpPr>
            <p:spPr bwMode="gray">
              <a:xfrm>
                <a:off x="156859" y="4511536"/>
                <a:ext cx="2507395" cy="2410306"/>
              </a:xfrm>
              <a:prstGeom prst="wedgeRoundRectCallout">
                <a:avLst>
                  <a:gd name="adj1" fmla="val 61070"/>
                  <a:gd name="adj2" fmla="val -42468"/>
                  <a:gd name="adj3" fmla="val 16667"/>
                </a:avLst>
              </a:prstGeom>
              <a:noFill/>
              <a:ln w="38100" algn="ctr">
                <a:solidFill>
                  <a:srgbClr val="43B02A"/>
                </a:solid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dirty="0" smtClean="0">
                  <a:solidFill>
                    <a:schemeClr val="bg1"/>
                  </a:solidFill>
                  <a:latin typeface="+mj-lt"/>
                </a:endParaRPr>
              </a:p>
            </p:txBody>
          </p:sp>
          <p:sp>
            <p:nvSpPr>
              <p:cNvPr id="117" name="TextBox 116"/>
              <p:cNvSpPr txBox="1"/>
              <p:nvPr/>
            </p:nvSpPr>
            <p:spPr>
              <a:xfrm>
                <a:off x="327390" y="4564266"/>
                <a:ext cx="2439103" cy="2462213"/>
              </a:xfrm>
              <a:prstGeom prst="rect">
                <a:avLst/>
              </a:prstGeom>
              <a:noFill/>
            </p:spPr>
            <p:txBody>
              <a:bodyPr wrap="square" rtlCol="0">
                <a:spAutoFit/>
              </a:bodyPr>
              <a:lstStyle/>
              <a:p>
                <a:pPr defTabSz="1042580">
                  <a:defRPr/>
                </a:pPr>
                <a:r>
                  <a:rPr lang="en-US" sz="1100" b="1" kern="0" dirty="0" smtClean="0">
                    <a:latin typeface="+mj-lt"/>
                  </a:rPr>
                  <a:t>Control activities</a:t>
                </a:r>
                <a:endParaRPr lang="uk-UA" sz="1100" b="1" kern="0" dirty="0" smtClean="0">
                  <a:latin typeface="+mj-lt"/>
                </a:endParaRPr>
              </a:p>
              <a:p>
                <a:pPr marL="0" lvl="1" defTabSz="1042580">
                  <a:defRPr/>
                </a:pPr>
                <a:r>
                  <a:rPr lang="en-US" sz="1100" b="1" kern="0" dirty="0"/>
                  <a:t>Stages </a:t>
                </a:r>
                <a:r>
                  <a:rPr lang="uk-UA" sz="1100" b="1" kern="0" dirty="0" smtClean="0">
                    <a:latin typeface="+mj-lt"/>
                  </a:rPr>
                  <a:t>4 </a:t>
                </a:r>
                <a:r>
                  <a:rPr lang="en-US" sz="1100" b="1" kern="0" dirty="0" smtClean="0">
                    <a:latin typeface="+mj-lt"/>
                  </a:rPr>
                  <a:t>and</a:t>
                </a:r>
                <a:r>
                  <a:rPr lang="uk-UA" sz="1100" b="1" kern="0" dirty="0" smtClean="0">
                    <a:latin typeface="+mj-lt"/>
                  </a:rPr>
                  <a:t> </a:t>
                </a:r>
                <a:r>
                  <a:rPr lang="uk-UA" sz="1100" b="1" kern="0" dirty="0">
                    <a:latin typeface="+mj-lt"/>
                  </a:rPr>
                  <a:t>5.</a:t>
                </a:r>
                <a:r>
                  <a:rPr lang="uk-UA" sz="1100" kern="0" dirty="0">
                    <a:latin typeface="+mj-lt"/>
                  </a:rPr>
                  <a:t> </a:t>
                </a:r>
                <a:r>
                  <a:rPr lang="en-US" sz="1100" kern="0" dirty="0" smtClean="0">
                    <a:latin typeface="+mj-lt"/>
                  </a:rPr>
                  <a:t>Describing </a:t>
                </a:r>
                <a:r>
                  <a:rPr lang="en-US" sz="1100" kern="0" dirty="0">
                    <a:latin typeface="+mj-lt"/>
                  </a:rPr>
                  <a:t>business processes and internal controls of </a:t>
                </a:r>
                <a:r>
                  <a:rPr lang="en-US" sz="1100" kern="0" dirty="0" smtClean="0">
                    <a:latin typeface="+mj-lt"/>
                  </a:rPr>
                  <a:t>the Department </a:t>
                </a:r>
                <a:r>
                  <a:rPr lang="en-US" sz="1100" kern="0" dirty="0">
                    <a:latin typeface="+mj-lt"/>
                  </a:rPr>
                  <a:t>and </a:t>
                </a:r>
                <a:r>
                  <a:rPr lang="en-US" sz="1100" kern="0" dirty="0" smtClean="0">
                    <a:latin typeface="+mj-lt"/>
                  </a:rPr>
                  <a:t>the selected </a:t>
                </a:r>
                <a:r>
                  <a:rPr lang="en-US" sz="1100" kern="0" dirty="0">
                    <a:latin typeface="+mj-lt"/>
                  </a:rPr>
                  <a:t>hospital</a:t>
                </a:r>
                <a:endParaRPr lang="uk-UA" sz="1100" dirty="0" smtClean="0">
                  <a:latin typeface="+mj-lt"/>
                </a:endParaRPr>
              </a:p>
              <a:p>
                <a:pPr marL="0" lvl="1" defTabSz="1042580">
                  <a:defRPr/>
                </a:pPr>
                <a:r>
                  <a:rPr lang="en-US" sz="1100" b="1" kern="0" dirty="0"/>
                  <a:t>Stage </a:t>
                </a:r>
                <a:r>
                  <a:rPr lang="uk-UA" sz="1100" b="1" dirty="0" smtClean="0">
                    <a:latin typeface="+mj-lt"/>
                  </a:rPr>
                  <a:t>6.</a:t>
                </a:r>
                <a:r>
                  <a:rPr lang="uk-UA" sz="1100" dirty="0" smtClean="0">
                    <a:latin typeface="+mj-lt"/>
                  </a:rPr>
                  <a:t> </a:t>
                </a:r>
                <a:r>
                  <a:rPr lang="en-GB" sz="1100" dirty="0">
                    <a:latin typeface="+mj-lt"/>
                  </a:rPr>
                  <a:t>Developing policies and SOPs for </a:t>
                </a:r>
                <a:r>
                  <a:rPr lang="en-GB" sz="1100" dirty="0" smtClean="0">
                    <a:latin typeface="+mj-lt"/>
                  </a:rPr>
                  <a:t>the selected </a:t>
                </a:r>
                <a:r>
                  <a:rPr lang="en-GB" sz="1100" dirty="0">
                    <a:latin typeface="+mj-lt"/>
                  </a:rPr>
                  <a:t>business processes</a:t>
                </a:r>
              </a:p>
              <a:p>
                <a:pPr marL="0" lvl="1" defTabSz="1042580">
                  <a:defRPr/>
                </a:pPr>
                <a:r>
                  <a:rPr lang="en-US" sz="1100" b="1" kern="0" dirty="0" smtClean="0"/>
                  <a:t>Stage </a:t>
                </a:r>
                <a:r>
                  <a:rPr lang="uk-UA" sz="1100" b="1" kern="0" dirty="0" smtClean="0">
                    <a:latin typeface="+mj-lt"/>
                  </a:rPr>
                  <a:t>8</a:t>
                </a:r>
                <a:r>
                  <a:rPr lang="uk-UA" sz="1100" b="1" kern="0" dirty="0">
                    <a:latin typeface="+mj-lt"/>
                  </a:rPr>
                  <a:t>.</a:t>
                </a:r>
                <a:r>
                  <a:rPr lang="uk-UA" sz="1100" kern="0" dirty="0">
                    <a:latin typeface="+mj-lt"/>
                  </a:rPr>
                  <a:t> </a:t>
                </a:r>
                <a:r>
                  <a:rPr lang="en-GB" sz="1100" kern="0" dirty="0">
                    <a:latin typeface="+mj-lt"/>
                  </a:rPr>
                  <a:t>Pilot testing and correcting deficiencies</a:t>
                </a:r>
              </a:p>
              <a:p>
                <a:pPr marL="0" lvl="1" defTabSz="1042580">
                  <a:defRPr/>
                </a:pPr>
                <a:r>
                  <a:rPr lang="en-US" sz="1100" b="1" kern="0" dirty="0" smtClean="0"/>
                  <a:t>Stage </a:t>
                </a:r>
                <a:r>
                  <a:rPr lang="uk-UA" sz="1100" b="1" dirty="0" smtClean="0"/>
                  <a:t>9</a:t>
                </a:r>
                <a:r>
                  <a:rPr lang="uk-UA" sz="1100" b="1" dirty="0"/>
                  <a:t>.</a:t>
                </a:r>
                <a:r>
                  <a:rPr lang="uk-UA" sz="1100" dirty="0"/>
                  <a:t> </a:t>
                </a:r>
                <a:r>
                  <a:rPr lang="en-GB" sz="1100" dirty="0"/>
                  <a:t>Rolling out the model to other units and business </a:t>
                </a:r>
                <a:r>
                  <a:rPr lang="en-GB" sz="1100" dirty="0" smtClean="0"/>
                  <a:t>processes</a:t>
                </a:r>
                <a:endParaRPr lang="uk-UA" sz="1100" dirty="0">
                  <a:latin typeface="+mj-lt"/>
                </a:endParaRPr>
              </a:p>
              <a:p>
                <a:pPr marL="0" lvl="1" defTabSz="1042580">
                  <a:defRPr/>
                </a:pPr>
                <a:endParaRPr lang="uk-UA" sz="1100" dirty="0" smtClean="0">
                  <a:latin typeface="+mj-lt"/>
                </a:endParaRPr>
              </a:p>
            </p:txBody>
          </p:sp>
        </p:grpSp>
        <p:grpSp>
          <p:nvGrpSpPr>
            <p:cNvPr id="77" name="Group 3"/>
            <p:cNvGrpSpPr/>
            <p:nvPr/>
          </p:nvGrpSpPr>
          <p:grpSpPr>
            <a:xfrm>
              <a:off x="3280198" y="1863540"/>
              <a:ext cx="4129830" cy="4512732"/>
              <a:chOff x="3043125" y="1831066"/>
              <a:chExt cx="4129830" cy="4332696"/>
            </a:xfrm>
          </p:grpSpPr>
          <p:grpSp>
            <p:nvGrpSpPr>
              <p:cNvPr id="86" name="Group 29"/>
              <p:cNvGrpSpPr/>
              <p:nvPr/>
            </p:nvGrpSpPr>
            <p:grpSpPr>
              <a:xfrm>
                <a:off x="3043125" y="1831066"/>
                <a:ext cx="4129830" cy="4332696"/>
                <a:chOff x="634105" y="2005480"/>
                <a:chExt cx="3684963" cy="4159824"/>
              </a:xfrm>
            </p:grpSpPr>
            <p:sp>
              <p:nvSpPr>
                <p:cNvPr id="92" name="AutoShape 4"/>
                <p:cNvSpPr>
                  <a:spLocks noChangeArrowheads="1"/>
                </p:cNvSpPr>
                <p:nvPr/>
              </p:nvSpPr>
              <p:spPr bwMode="auto">
                <a:xfrm>
                  <a:off x="634105" y="2057445"/>
                  <a:ext cx="3684963" cy="4102577"/>
                </a:xfrm>
                <a:prstGeom prst="cube">
                  <a:avLst>
                    <a:gd name="adj" fmla="val 25000"/>
                  </a:avLst>
                </a:prstGeom>
                <a:solidFill>
                  <a:sysClr val="window" lastClr="FFFFFF"/>
                </a:solidFill>
                <a:ln w="9525">
                  <a:solidFill>
                    <a:srgbClr val="313131"/>
                  </a:solidFill>
                  <a:miter lim="800000"/>
                  <a:headEnd/>
                  <a:tailEnd/>
                </a:ln>
              </p:spPr>
              <p:txBody>
                <a:bodyPr wrap="none" anchor="ctr"/>
                <a:lstStyle/>
                <a:p>
                  <a:pPr defTabSz="1042580">
                    <a:defRPr/>
                  </a:pPr>
                  <a:endParaRPr lang="uk-UA" sz="1200" kern="0" dirty="0" smtClean="0">
                    <a:solidFill>
                      <a:prstClr val="black"/>
                    </a:solidFill>
                    <a:latin typeface="+mj-lt"/>
                  </a:endParaRPr>
                </a:p>
              </p:txBody>
            </p:sp>
            <p:sp>
              <p:nvSpPr>
                <p:cNvPr id="93" name="Text Box 10"/>
                <p:cNvSpPr txBox="1">
                  <a:spLocks noChangeArrowheads="1"/>
                </p:cNvSpPr>
                <p:nvPr/>
              </p:nvSpPr>
              <p:spPr bwMode="auto">
                <a:xfrm rot="18906092">
                  <a:off x="673723" y="2381686"/>
                  <a:ext cx="1711657" cy="241151"/>
                </a:xfrm>
                <a:prstGeom prst="rect">
                  <a:avLst/>
                </a:prstGeom>
                <a:noFill/>
                <a:ln w="9525">
                  <a:noFill/>
                  <a:miter lim="800000"/>
                  <a:headEnd/>
                  <a:tailEnd/>
                </a:ln>
                <a:effectLst/>
              </p:spPr>
              <p:txBody>
                <a:bodyPr wrap="square">
                  <a:spAutoFit/>
                </a:bodyPr>
                <a:lstStyle/>
                <a:p>
                  <a:pPr algn="ctr" defTabSz="1042580">
                    <a:defRPr/>
                  </a:pPr>
                  <a:r>
                    <a:rPr lang="en-US" sz="1100" b="1" kern="0" dirty="0" smtClean="0">
                      <a:latin typeface="+mj-lt"/>
                    </a:rPr>
                    <a:t>Operations</a:t>
                  </a:r>
                </a:p>
              </p:txBody>
            </p:sp>
            <p:sp>
              <p:nvSpPr>
                <p:cNvPr id="94" name="Line 11"/>
                <p:cNvSpPr>
                  <a:spLocks noChangeShapeType="1"/>
                </p:cNvSpPr>
                <p:nvPr/>
              </p:nvSpPr>
              <p:spPr bwMode="auto">
                <a:xfrm flipV="1">
                  <a:off x="1541807" y="2058516"/>
                  <a:ext cx="916642" cy="919049"/>
                </a:xfrm>
                <a:prstGeom prst="line">
                  <a:avLst/>
                </a:prstGeom>
                <a:noFill/>
                <a:ln w="9525">
                  <a:solidFill>
                    <a:srgbClr val="313131"/>
                  </a:solidFill>
                  <a:round/>
                  <a:headEnd/>
                  <a:tailEnd/>
                </a:ln>
              </p:spPr>
              <p:txBody>
                <a:bodyPr/>
                <a:lstStyle/>
                <a:p>
                  <a:pPr defTabSz="1042580">
                    <a:defRPr/>
                  </a:pPr>
                  <a:endParaRPr lang="uk-UA" sz="1200" kern="0" dirty="0" smtClean="0">
                    <a:solidFill>
                      <a:prstClr val="black"/>
                    </a:solidFill>
                    <a:latin typeface="+mj-lt"/>
                  </a:endParaRPr>
                </a:p>
              </p:txBody>
            </p:sp>
            <p:sp>
              <p:nvSpPr>
                <p:cNvPr id="95" name="Text Box 14"/>
                <p:cNvSpPr txBox="1">
                  <a:spLocks noChangeArrowheads="1"/>
                </p:cNvSpPr>
                <p:nvPr/>
              </p:nvSpPr>
              <p:spPr bwMode="auto">
                <a:xfrm rot="18890387">
                  <a:off x="2872727" y="2395744"/>
                  <a:ext cx="1013958" cy="233429"/>
                </a:xfrm>
                <a:prstGeom prst="rect">
                  <a:avLst/>
                </a:prstGeom>
                <a:noFill/>
                <a:ln w="9525">
                  <a:noFill/>
                  <a:miter lim="800000"/>
                  <a:headEnd/>
                  <a:tailEnd/>
                </a:ln>
                <a:effectLst/>
              </p:spPr>
              <p:txBody>
                <a:bodyPr wrap="none">
                  <a:spAutoFit/>
                </a:bodyPr>
                <a:lstStyle/>
                <a:p>
                  <a:pPr algn="ctr" defTabSz="1042580">
                    <a:defRPr/>
                  </a:pPr>
                  <a:r>
                    <a:rPr lang="en-US" sz="1100" b="1" kern="0" dirty="0" smtClean="0">
                      <a:latin typeface="+mj-lt"/>
                    </a:rPr>
                    <a:t>Compliance</a:t>
                  </a:r>
                  <a:endParaRPr lang="uk-UA" sz="1100" b="1" kern="0" dirty="0" smtClean="0">
                    <a:latin typeface="+mj-lt"/>
                  </a:endParaRPr>
                </a:p>
              </p:txBody>
            </p:sp>
            <p:sp>
              <p:nvSpPr>
                <p:cNvPr id="97" name="Line 17"/>
                <p:cNvSpPr>
                  <a:spLocks noChangeShapeType="1"/>
                </p:cNvSpPr>
                <p:nvPr/>
              </p:nvSpPr>
              <p:spPr bwMode="auto">
                <a:xfrm flipV="1">
                  <a:off x="3388969" y="2693302"/>
                  <a:ext cx="921241" cy="926388"/>
                </a:xfrm>
                <a:prstGeom prst="line">
                  <a:avLst/>
                </a:prstGeom>
                <a:noFill/>
                <a:ln w="9525">
                  <a:solidFill>
                    <a:srgbClr val="313131"/>
                  </a:solidFill>
                  <a:round/>
                  <a:headEnd/>
                  <a:tailEnd/>
                </a:ln>
              </p:spPr>
              <p:txBody>
                <a:bodyPr/>
                <a:lstStyle/>
                <a:p>
                  <a:pPr defTabSz="1042580">
                    <a:defRPr/>
                  </a:pPr>
                  <a:endParaRPr lang="uk-UA" sz="1200" kern="0" dirty="0" smtClean="0">
                    <a:solidFill>
                      <a:prstClr val="black"/>
                    </a:solidFill>
                    <a:latin typeface="+mj-lt"/>
                  </a:endParaRPr>
                </a:p>
              </p:txBody>
            </p:sp>
            <p:sp>
              <p:nvSpPr>
                <p:cNvPr id="98" name="Line 18"/>
                <p:cNvSpPr>
                  <a:spLocks noChangeShapeType="1"/>
                </p:cNvSpPr>
                <p:nvPr/>
              </p:nvSpPr>
              <p:spPr bwMode="auto">
                <a:xfrm flipV="1">
                  <a:off x="3388969" y="3336108"/>
                  <a:ext cx="921241" cy="926388"/>
                </a:xfrm>
                <a:prstGeom prst="line">
                  <a:avLst/>
                </a:prstGeom>
                <a:noFill/>
                <a:ln w="9525">
                  <a:solidFill>
                    <a:srgbClr val="313131"/>
                  </a:solidFill>
                  <a:round/>
                  <a:headEnd/>
                  <a:tailEnd/>
                </a:ln>
              </p:spPr>
              <p:txBody>
                <a:bodyPr/>
                <a:lstStyle/>
                <a:p>
                  <a:pPr defTabSz="1042580">
                    <a:defRPr/>
                  </a:pPr>
                  <a:endParaRPr lang="uk-UA" sz="1200" kern="0" dirty="0" smtClean="0">
                    <a:solidFill>
                      <a:prstClr val="black"/>
                    </a:solidFill>
                    <a:latin typeface="+mj-lt"/>
                  </a:endParaRPr>
                </a:p>
              </p:txBody>
            </p:sp>
            <p:sp>
              <p:nvSpPr>
                <p:cNvPr id="99" name="Line 19"/>
                <p:cNvSpPr>
                  <a:spLocks noChangeShapeType="1"/>
                </p:cNvSpPr>
                <p:nvPr/>
              </p:nvSpPr>
              <p:spPr bwMode="auto">
                <a:xfrm flipV="1">
                  <a:off x="3388969" y="3966108"/>
                  <a:ext cx="921241" cy="926388"/>
                </a:xfrm>
                <a:prstGeom prst="line">
                  <a:avLst/>
                </a:prstGeom>
                <a:noFill/>
                <a:ln w="9525">
                  <a:solidFill>
                    <a:srgbClr val="313131"/>
                  </a:solidFill>
                  <a:round/>
                  <a:headEnd/>
                  <a:tailEnd/>
                </a:ln>
              </p:spPr>
              <p:txBody>
                <a:bodyPr/>
                <a:lstStyle/>
                <a:p>
                  <a:pPr defTabSz="1042580">
                    <a:defRPr/>
                  </a:pPr>
                  <a:endParaRPr lang="uk-UA" sz="1200" kern="0" dirty="0" smtClean="0">
                    <a:solidFill>
                      <a:prstClr val="black"/>
                    </a:solidFill>
                    <a:latin typeface="+mj-lt"/>
                  </a:endParaRPr>
                </a:p>
              </p:txBody>
            </p:sp>
            <p:sp>
              <p:nvSpPr>
                <p:cNvPr id="100" name="Line 20"/>
                <p:cNvSpPr>
                  <a:spLocks noChangeShapeType="1"/>
                </p:cNvSpPr>
                <p:nvPr/>
              </p:nvSpPr>
              <p:spPr bwMode="auto">
                <a:xfrm flipV="1">
                  <a:off x="3397963" y="4536340"/>
                  <a:ext cx="921105" cy="992559"/>
                </a:xfrm>
                <a:prstGeom prst="line">
                  <a:avLst/>
                </a:prstGeom>
                <a:noFill/>
                <a:ln w="9525">
                  <a:solidFill>
                    <a:srgbClr val="313131"/>
                  </a:solidFill>
                  <a:round/>
                  <a:headEnd/>
                  <a:tailEnd/>
                </a:ln>
              </p:spPr>
              <p:txBody>
                <a:bodyPr/>
                <a:lstStyle/>
                <a:p>
                  <a:pPr defTabSz="1042580">
                    <a:defRPr/>
                  </a:pPr>
                  <a:endParaRPr lang="uk-UA" sz="1200" kern="0" dirty="0" smtClean="0">
                    <a:solidFill>
                      <a:prstClr val="black"/>
                    </a:solidFill>
                    <a:latin typeface="+mj-lt"/>
                  </a:endParaRPr>
                </a:p>
              </p:txBody>
            </p:sp>
            <p:sp>
              <p:nvSpPr>
                <p:cNvPr id="101" name="Line 21"/>
                <p:cNvSpPr>
                  <a:spLocks noChangeShapeType="1"/>
                </p:cNvSpPr>
                <p:nvPr/>
              </p:nvSpPr>
              <p:spPr bwMode="auto">
                <a:xfrm flipV="1">
                  <a:off x="978010" y="2636911"/>
                  <a:ext cx="2769641" cy="2922"/>
                </a:xfrm>
                <a:prstGeom prst="line">
                  <a:avLst/>
                </a:prstGeom>
                <a:noFill/>
                <a:ln w="9525">
                  <a:solidFill>
                    <a:srgbClr val="313131"/>
                  </a:solidFill>
                  <a:round/>
                  <a:headEnd/>
                  <a:tailEnd/>
                </a:ln>
              </p:spPr>
              <p:txBody>
                <a:bodyPr/>
                <a:lstStyle/>
                <a:p>
                  <a:pPr defTabSz="1042580">
                    <a:defRPr/>
                  </a:pPr>
                  <a:endParaRPr lang="uk-UA" sz="1200" kern="0" dirty="0" smtClean="0">
                    <a:solidFill>
                      <a:prstClr val="black"/>
                    </a:solidFill>
                    <a:latin typeface="+mj-lt"/>
                  </a:endParaRPr>
                </a:p>
              </p:txBody>
            </p:sp>
            <p:sp>
              <p:nvSpPr>
                <p:cNvPr id="102" name="Line 22"/>
                <p:cNvSpPr>
                  <a:spLocks noChangeShapeType="1"/>
                </p:cNvSpPr>
                <p:nvPr/>
              </p:nvSpPr>
              <p:spPr bwMode="auto">
                <a:xfrm>
                  <a:off x="1299395" y="2313830"/>
                  <a:ext cx="2763722" cy="0"/>
                </a:xfrm>
                <a:prstGeom prst="line">
                  <a:avLst/>
                </a:prstGeom>
                <a:noFill/>
                <a:ln w="9525">
                  <a:solidFill>
                    <a:srgbClr val="313131"/>
                  </a:solidFill>
                  <a:round/>
                  <a:headEnd/>
                  <a:tailEnd/>
                </a:ln>
              </p:spPr>
              <p:txBody>
                <a:bodyPr/>
                <a:lstStyle/>
                <a:p>
                  <a:pPr defTabSz="1042580">
                    <a:defRPr/>
                  </a:pPr>
                  <a:endParaRPr lang="uk-UA" sz="1200" kern="0" dirty="0" smtClean="0">
                    <a:solidFill>
                      <a:prstClr val="black"/>
                    </a:solidFill>
                    <a:latin typeface="+mj-lt"/>
                  </a:endParaRPr>
                </a:p>
              </p:txBody>
            </p:sp>
            <p:sp>
              <p:nvSpPr>
                <p:cNvPr id="103" name="Line 23"/>
                <p:cNvSpPr>
                  <a:spLocks noChangeShapeType="1"/>
                </p:cNvSpPr>
                <p:nvPr/>
              </p:nvSpPr>
              <p:spPr bwMode="auto">
                <a:xfrm flipH="1">
                  <a:off x="3747651" y="2636911"/>
                  <a:ext cx="3593" cy="3213393"/>
                </a:xfrm>
                <a:prstGeom prst="line">
                  <a:avLst/>
                </a:prstGeom>
                <a:noFill/>
                <a:ln w="9525">
                  <a:solidFill>
                    <a:srgbClr val="313131"/>
                  </a:solidFill>
                  <a:round/>
                  <a:headEnd/>
                  <a:tailEnd/>
                </a:ln>
              </p:spPr>
              <p:txBody>
                <a:bodyPr/>
                <a:lstStyle/>
                <a:p>
                  <a:pPr defTabSz="1042580">
                    <a:defRPr/>
                  </a:pPr>
                  <a:endParaRPr lang="uk-UA" sz="1200" kern="0" dirty="0" smtClean="0">
                    <a:solidFill>
                      <a:prstClr val="black"/>
                    </a:solidFill>
                    <a:latin typeface="+mj-lt"/>
                  </a:endParaRPr>
                </a:p>
              </p:txBody>
            </p:sp>
            <p:sp>
              <p:nvSpPr>
                <p:cNvPr id="104" name="Line 24"/>
                <p:cNvSpPr>
                  <a:spLocks noChangeShapeType="1"/>
                </p:cNvSpPr>
                <p:nvPr/>
              </p:nvSpPr>
              <p:spPr bwMode="auto">
                <a:xfrm>
                  <a:off x="4063117" y="2313830"/>
                  <a:ext cx="6034" cy="3184486"/>
                </a:xfrm>
                <a:prstGeom prst="line">
                  <a:avLst/>
                </a:prstGeom>
                <a:noFill/>
                <a:ln w="9525">
                  <a:solidFill>
                    <a:srgbClr val="313131"/>
                  </a:solidFill>
                  <a:round/>
                  <a:headEnd/>
                  <a:tailEnd/>
                </a:ln>
              </p:spPr>
              <p:txBody>
                <a:bodyPr/>
                <a:lstStyle/>
                <a:p>
                  <a:pPr defTabSz="1042580">
                    <a:defRPr/>
                  </a:pPr>
                  <a:endParaRPr lang="uk-UA" sz="1200" kern="0" dirty="0" smtClean="0">
                    <a:solidFill>
                      <a:prstClr val="black"/>
                    </a:solidFill>
                    <a:latin typeface="+mj-lt"/>
                  </a:endParaRPr>
                </a:p>
              </p:txBody>
            </p:sp>
            <p:sp>
              <p:nvSpPr>
                <p:cNvPr id="105" name="Text Box 25"/>
                <p:cNvSpPr txBox="1">
                  <a:spLocks noChangeArrowheads="1"/>
                </p:cNvSpPr>
                <p:nvPr/>
              </p:nvSpPr>
              <p:spPr bwMode="auto">
                <a:xfrm rot="16200000">
                  <a:off x="3171957" y="3863424"/>
                  <a:ext cx="2030577" cy="233429"/>
                </a:xfrm>
                <a:prstGeom prst="rect">
                  <a:avLst/>
                </a:prstGeom>
                <a:noFill/>
                <a:ln w="9525">
                  <a:noFill/>
                  <a:miter lim="800000"/>
                  <a:headEnd/>
                  <a:tailEnd/>
                </a:ln>
                <a:effectLst/>
              </p:spPr>
              <p:txBody>
                <a:bodyPr wrap="none">
                  <a:spAutoFit/>
                </a:bodyPr>
                <a:lstStyle/>
                <a:p>
                  <a:pPr algn="ctr" defTabSz="1042580">
                    <a:defRPr/>
                  </a:pPr>
                  <a:r>
                    <a:rPr lang="en-US" sz="1100" b="1" kern="0" dirty="0" smtClean="0">
                      <a:latin typeface="+mj-lt"/>
                    </a:rPr>
                    <a:t>Procurement Department</a:t>
                  </a:r>
                  <a:endParaRPr lang="uk-UA" sz="1100" b="1" kern="0" dirty="0" smtClean="0">
                    <a:latin typeface="+mj-lt"/>
                  </a:endParaRPr>
                </a:p>
              </p:txBody>
            </p:sp>
            <p:sp>
              <p:nvSpPr>
                <p:cNvPr id="106" name="Text Box 26"/>
                <p:cNvSpPr txBox="1">
                  <a:spLocks noChangeArrowheads="1"/>
                </p:cNvSpPr>
                <p:nvPr/>
              </p:nvSpPr>
              <p:spPr bwMode="auto">
                <a:xfrm rot="16200000">
                  <a:off x="3057385" y="4122474"/>
                  <a:ext cx="1042035" cy="233429"/>
                </a:xfrm>
                <a:prstGeom prst="rect">
                  <a:avLst/>
                </a:prstGeom>
                <a:noFill/>
                <a:ln w="9525">
                  <a:noFill/>
                  <a:miter lim="800000"/>
                  <a:headEnd/>
                  <a:tailEnd/>
                </a:ln>
                <a:effectLst/>
              </p:spPr>
              <p:txBody>
                <a:bodyPr vert="horz" wrap="none">
                  <a:spAutoFit/>
                </a:bodyPr>
                <a:lstStyle/>
                <a:p>
                  <a:pPr algn="ctr" defTabSz="1042580">
                    <a:defRPr/>
                  </a:pPr>
                  <a:r>
                    <a:rPr lang="en-US" sz="1100" b="1" kern="0" dirty="0" smtClean="0">
                      <a:latin typeface="+mj-lt"/>
                    </a:rPr>
                    <a:t>Department</a:t>
                  </a:r>
                  <a:endParaRPr lang="uk-UA" sz="1100" b="1" kern="0" dirty="0" smtClean="0">
                    <a:latin typeface="+mj-lt"/>
                  </a:endParaRPr>
                </a:p>
              </p:txBody>
            </p:sp>
            <p:sp>
              <p:nvSpPr>
                <p:cNvPr id="107" name="Text Box 27"/>
                <p:cNvSpPr txBox="1">
                  <a:spLocks noChangeArrowheads="1"/>
                </p:cNvSpPr>
                <p:nvPr/>
              </p:nvSpPr>
              <p:spPr bwMode="auto">
                <a:xfrm rot="16200000">
                  <a:off x="3161028" y="4108750"/>
                  <a:ext cx="1496544" cy="188117"/>
                </a:xfrm>
                <a:prstGeom prst="rect">
                  <a:avLst/>
                </a:prstGeom>
                <a:noFill/>
                <a:ln w="9525">
                  <a:noFill/>
                  <a:miter lim="800000"/>
                  <a:headEnd/>
                  <a:tailEnd/>
                </a:ln>
                <a:effectLst/>
              </p:spPr>
              <p:txBody>
                <a:bodyPr wrap="square" anchor="ctr">
                  <a:spAutoFit/>
                </a:bodyPr>
                <a:lstStyle/>
                <a:p>
                  <a:pPr algn="ctr" defTabSz="1042580">
                    <a:lnSpc>
                      <a:spcPct val="70000"/>
                    </a:lnSpc>
                    <a:defRPr/>
                  </a:pPr>
                  <a:r>
                    <a:rPr lang="en-US" sz="1100" b="1" kern="0" dirty="0" smtClean="0">
                      <a:latin typeface="+mj-lt"/>
                    </a:rPr>
                    <a:t>Hospital</a:t>
                  </a:r>
                  <a:endParaRPr lang="uk-UA" sz="1100" b="1" kern="0" dirty="0" smtClean="0">
                    <a:latin typeface="+mj-lt"/>
                  </a:endParaRPr>
                </a:p>
              </p:txBody>
            </p:sp>
            <p:sp>
              <p:nvSpPr>
                <p:cNvPr id="108" name="Text Box 5"/>
                <p:cNvSpPr txBox="1">
                  <a:spLocks noChangeArrowheads="1"/>
                </p:cNvSpPr>
                <p:nvPr/>
              </p:nvSpPr>
              <p:spPr bwMode="auto">
                <a:xfrm>
                  <a:off x="643099" y="2989690"/>
                  <a:ext cx="2746006" cy="630000"/>
                </a:xfrm>
                <a:prstGeom prst="rect">
                  <a:avLst/>
                </a:prstGeom>
                <a:solidFill>
                  <a:srgbClr val="00A3E0"/>
                </a:solidFill>
                <a:ln w="9525">
                  <a:noFill/>
                  <a:miter lim="800000"/>
                  <a:headEnd/>
                  <a:tailEnd/>
                </a:ln>
                <a:effectLst/>
              </p:spPr>
              <p:txBody>
                <a:bodyPr tIns="144000" bIns="144000" anchor="ctr">
                  <a:noAutofit/>
                </a:bodyPr>
                <a:lstStyle/>
                <a:p>
                  <a:pPr defTabSz="1042580">
                    <a:defRPr/>
                  </a:pPr>
                  <a:r>
                    <a:rPr lang="en-US" sz="1100" b="1" kern="0" dirty="0" smtClean="0">
                      <a:solidFill>
                        <a:srgbClr val="FFFFFF"/>
                      </a:solidFill>
                      <a:latin typeface="+mj-lt"/>
                    </a:rPr>
                    <a:t>Control environment</a:t>
                  </a:r>
                  <a:endParaRPr lang="uk-UA" sz="1100" b="1" kern="0" dirty="0" smtClean="0">
                    <a:solidFill>
                      <a:srgbClr val="FFFFFF"/>
                    </a:solidFill>
                    <a:latin typeface="+mj-lt"/>
                  </a:endParaRPr>
                </a:p>
              </p:txBody>
            </p:sp>
            <p:sp>
              <p:nvSpPr>
                <p:cNvPr id="109" name="Text Box 6"/>
                <p:cNvSpPr txBox="1">
                  <a:spLocks noChangeArrowheads="1"/>
                </p:cNvSpPr>
                <p:nvPr/>
              </p:nvSpPr>
              <p:spPr bwMode="auto">
                <a:xfrm>
                  <a:off x="643099" y="3626094"/>
                  <a:ext cx="2746006" cy="630000"/>
                </a:xfrm>
                <a:prstGeom prst="rect">
                  <a:avLst/>
                </a:prstGeom>
                <a:solidFill>
                  <a:schemeClr val="accent1"/>
                </a:solidFill>
                <a:ln w="9525">
                  <a:noFill/>
                  <a:miter lim="800000"/>
                  <a:headEnd/>
                  <a:tailEnd/>
                </a:ln>
                <a:effectLst/>
              </p:spPr>
              <p:txBody>
                <a:bodyPr tIns="144000" bIns="144000" anchor="ctr">
                  <a:noAutofit/>
                </a:bodyPr>
                <a:lstStyle/>
                <a:p>
                  <a:pPr defTabSz="1042580">
                    <a:defRPr/>
                  </a:pPr>
                  <a:r>
                    <a:rPr lang="en-US" sz="1100" b="1" kern="0" dirty="0" smtClean="0">
                      <a:solidFill>
                        <a:srgbClr val="FFFFFF"/>
                      </a:solidFill>
                      <a:latin typeface="+mj-lt"/>
                    </a:rPr>
                    <a:t>Risk assessment</a:t>
                  </a:r>
                  <a:endParaRPr lang="uk-UA" sz="1100" b="1" kern="0" dirty="0" smtClean="0">
                    <a:solidFill>
                      <a:srgbClr val="FFFFFF"/>
                    </a:solidFill>
                    <a:latin typeface="+mj-lt"/>
                  </a:endParaRPr>
                </a:p>
              </p:txBody>
            </p:sp>
            <p:sp>
              <p:nvSpPr>
                <p:cNvPr id="110" name="Text Box 7"/>
                <p:cNvSpPr txBox="1">
                  <a:spLocks noChangeArrowheads="1"/>
                </p:cNvSpPr>
                <p:nvPr/>
              </p:nvSpPr>
              <p:spPr bwMode="auto">
                <a:xfrm>
                  <a:off x="643099" y="4262498"/>
                  <a:ext cx="2746006" cy="630000"/>
                </a:xfrm>
                <a:prstGeom prst="rect">
                  <a:avLst/>
                </a:prstGeom>
                <a:solidFill>
                  <a:srgbClr val="43B02A"/>
                </a:solidFill>
                <a:ln w="9525">
                  <a:noFill/>
                  <a:miter lim="800000"/>
                  <a:headEnd/>
                  <a:tailEnd/>
                </a:ln>
                <a:effectLst/>
              </p:spPr>
              <p:txBody>
                <a:bodyPr tIns="144000" bIns="144000" anchor="ctr">
                  <a:noAutofit/>
                </a:bodyPr>
                <a:lstStyle/>
                <a:p>
                  <a:pPr defTabSz="1042580">
                    <a:defRPr/>
                  </a:pPr>
                  <a:r>
                    <a:rPr lang="en-US" sz="1100" b="1" kern="0" dirty="0" smtClean="0">
                      <a:solidFill>
                        <a:srgbClr val="FFFFFF"/>
                      </a:solidFill>
                      <a:latin typeface="+mj-lt"/>
                    </a:rPr>
                    <a:t>Control activities</a:t>
                  </a:r>
                  <a:endParaRPr lang="uk-UA" sz="1100" b="1" kern="0" dirty="0" smtClean="0">
                    <a:solidFill>
                      <a:srgbClr val="FFFFFF"/>
                    </a:solidFill>
                    <a:latin typeface="+mj-lt"/>
                  </a:endParaRPr>
                </a:p>
              </p:txBody>
            </p:sp>
            <p:sp>
              <p:nvSpPr>
                <p:cNvPr id="111" name="Text Box 8"/>
                <p:cNvSpPr txBox="1">
                  <a:spLocks noChangeArrowheads="1"/>
                </p:cNvSpPr>
                <p:nvPr/>
              </p:nvSpPr>
              <p:spPr bwMode="auto">
                <a:xfrm>
                  <a:off x="643099" y="4898902"/>
                  <a:ext cx="2746006" cy="630000"/>
                </a:xfrm>
                <a:prstGeom prst="rect">
                  <a:avLst/>
                </a:prstGeom>
                <a:solidFill>
                  <a:srgbClr val="009A44"/>
                </a:solidFill>
                <a:ln w="9525">
                  <a:noFill/>
                  <a:miter lim="800000"/>
                  <a:headEnd/>
                  <a:tailEnd/>
                </a:ln>
                <a:effectLst/>
              </p:spPr>
              <p:txBody>
                <a:bodyPr tIns="144000" bIns="144000" anchor="ctr">
                  <a:noAutofit/>
                </a:bodyPr>
                <a:lstStyle/>
                <a:p>
                  <a:pPr defTabSz="1042580">
                    <a:defRPr/>
                  </a:pPr>
                  <a:r>
                    <a:rPr lang="en-US" sz="1100" b="1" kern="0" dirty="0" smtClean="0">
                      <a:solidFill>
                        <a:srgbClr val="FFFFFF"/>
                      </a:solidFill>
                      <a:latin typeface="+mj-lt"/>
                    </a:rPr>
                    <a:t>Information and communication</a:t>
                  </a:r>
                  <a:endParaRPr lang="uk-UA" sz="1100" b="1" kern="0" dirty="0" smtClean="0">
                    <a:solidFill>
                      <a:srgbClr val="FFFFFF"/>
                    </a:solidFill>
                    <a:latin typeface="+mj-lt"/>
                  </a:endParaRPr>
                </a:p>
              </p:txBody>
            </p:sp>
            <p:sp>
              <p:nvSpPr>
                <p:cNvPr id="112" name="Text Box 9"/>
                <p:cNvSpPr txBox="1">
                  <a:spLocks noChangeArrowheads="1"/>
                </p:cNvSpPr>
                <p:nvPr/>
              </p:nvSpPr>
              <p:spPr bwMode="auto">
                <a:xfrm>
                  <a:off x="643099" y="5535304"/>
                  <a:ext cx="2746006" cy="630000"/>
                </a:xfrm>
                <a:prstGeom prst="rect">
                  <a:avLst/>
                </a:prstGeom>
                <a:solidFill>
                  <a:srgbClr val="002776"/>
                </a:solidFill>
                <a:ln w="9525">
                  <a:noFill/>
                  <a:miter lim="800000"/>
                  <a:headEnd/>
                  <a:tailEnd/>
                </a:ln>
                <a:effectLst/>
              </p:spPr>
              <p:txBody>
                <a:bodyPr tIns="144000" bIns="144000" anchor="ctr">
                  <a:noAutofit/>
                </a:bodyPr>
                <a:lstStyle/>
                <a:p>
                  <a:pPr defTabSz="1042580">
                    <a:defRPr/>
                  </a:pPr>
                  <a:r>
                    <a:rPr lang="en-US" sz="1100" b="1" kern="0" dirty="0" smtClean="0">
                      <a:solidFill>
                        <a:srgbClr val="FFFFFF"/>
                      </a:solidFill>
                      <a:latin typeface="+mj-lt"/>
                    </a:rPr>
                    <a:t>Monitoring activities</a:t>
                  </a:r>
                  <a:endParaRPr lang="uk-UA" sz="1100" b="1" kern="0" dirty="0" smtClean="0">
                    <a:solidFill>
                      <a:srgbClr val="FFFFFF"/>
                    </a:solidFill>
                    <a:latin typeface="+mj-lt"/>
                  </a:endParaRPr>
                </a:p>
              </p:txBody>
            </p:sp>
            <p:sp>
              <p:nvSpPr>
                <p:cNvPr id="113" name="Line 15"/>
                <p:cNvSpPr>
                  <a:spLocks noChangeShapeType="1"/>
                </p:cNvSpPr>
                <p:nvPr/>
              </p:nvSpPr>
              <p:spPr bwMode="auto">
                <a:xfrm>
                  <a:off x="2480247" y="2989690"/>
                  <a:ext cx="3521" cy="3170332"/>
                </a:xfrm>
                <a:prstGeom prst="line">
                  <a:avLst/>
                </a:prstGeom>
                <a:noFill/>
                <a:ln w="9525">
                  <a:solidFill>
                    <a:sysClr val="window" lastClr="FFFFFF"/>
                  </a:solidFill>
                  <a:round/>
                  <a:headEnd/>
                  <a:tailEnd/>
                </a:ln>
              </p:spPr>
              <p:txBody>
                <a:bodyPr/>
                <a:lstStyle/>
                <a:p>
                  <a:pPr defTabSz="1042580">
                    <a:defRPr/>
                  </a:pPr>
                  <a:endParaRPr lang="uk-UA" sz="1200" kern="0" dirty="0" smtClean="0">
                    <a:solidFill>
                      <a:prstClr val="black"/>
                    </a:solidFill>
                    <a:latin typeface="+mj-lt"/>
                  </a:endParaRPr>
                </a:p>
              </p:txBody>
            </p:sp>
            <p:sp>
              <p:nvSpPr>
                <p:cNvPr id="114" name="Line 16"/>
                <p:cNvSpPr>
                  <a:spLocks noChangeShapeType="1"/>
                </p:cNvSpPr>
                <p:nvPr/>
              </p:nvSpPr>
              <p:spPr bwMode="auto">
                <a:xfrm flipH="1">
                  <a:off x="1544344" y="2985918"/>
                  <a:ext cx="0" cy="3174103"/>
                </a:xfrm>
                <a:prstGeom prst="line">
                  <a:avLst/>
                </a:prstGeom>
                <a:noFill/>
                <a:ln w="9525">
                  <a:solidFill>
                    <a:sysClr val="window" lastClr="FFFFFF"/>
                  </a:solidFill>
                  <a:round/>
                  <a:headEnd/>
                  <a:tailEnd/>
                </a:ln>
              </p:spPr>
              <p:txBody>
                <a:bodyPr/>
                <a:lstStyle/>
                <a:p>
                  <a:pPr defTabSz="1042580">
                    <a:defRPr/>
                  </a:pPr>
                  <a:endParaRPr lang="uk-UA" sz="1200" kern="0" dirty="0" smtClean="0">
                    <a:solidFill>
                      <a:prstClr val="black"/>
                    </a:solidFill>
                    <a:latin typeface="+mj-lt"/>
                  </a:endParaRPr>
                </a:p>
              </p:txBody>
            </p:sp>
            <p:sp>
              <p:nvSpPr>
                <p:cNvPr id="115" name="Line 11"/>
                <p:cNvSpPr>
                  <a:spLocks noChangeShapeType="1"/>
                </p:cNvSpPr>
                <p:nvPr/>
              </p:nvSpPr>
              <p:spPr bwMode="auto">
                <a:xfrm flipV="1">
                  <a:off x="2478445" y="2058516"/>
                  <a:ext cx="916642" cy="919049"/>
                </a:xfrm>
                <a:prstGeom prst="line">
                  <a:avLst/>
                </a:prstGeom>
                <a:noFill/>
                <a:ln w="9525">
                  <a:solidFill>
                    <a:srgbClr val="313131"/>
                  </a:solidFill>
                  <a:round/>
                  <a:headEnd/>
                  <a:tailEnd/>
                </a:ln>
              </p:spPr>
              <p:txBody>
                <a:bodyPr/>
                <a:lstStyle/>
                <a:p>
                  <a:pPr defTabSz="1042580">
                    <a:defRPr/>
                  </a:pPr>
                  <a:endParaRPr lang="uk-UA" sz="1200" kern="0" dirty="0" smtClean="0">
                    <a:solidFill>
                      <a:prstClr val="black"/>
                    </a:solidFill>
                    <a:latin typeface="+mj-lt"/>
                  </a:endParaRPr>
                </a:p>
              </p:txBody>
            </p:sp>
          </p:grpSp>
          <p:sp>
            <p:nvSpPr>
              <p:cNvPr id="91" name="Text Box 12"/>
              <p:cNvSpPr txBox="1">
                <a:spLocks noChangeArrowheads="1"/>
              </p:cNvSpPr>
              <p:nvPr/>
            </p:nvSpPr>
            <p:spPr bwMode="auto">
              <a:xfrm rot="18889265">
                <a:off x="4586046" y="2282070"/>
                <a:ext cx="928355" cy="261610"/>
              </a:xfrm>
              <a:prstGeom prst="rect">
                <a:avLst/>
              </a:prstGeom>
              <a:noFill/>
              <a:ln w="9525">
                <a:noFill/>
                <a:miter lim="800000"/>
                <a:headEnd/>
                <a:tailEnd/>
              </a:ln>
              <a:effectLst/>
            </p:spPr>
            <p:txBody>
              <a:bodyPr wrap="none">
                <a:spAutoFit/>
              </a:bodyPr>
              <a:lstStyle/>
              <a:p>
                <a:pPr algn="ctr" defTabSz="1042580">
                  <a:defRPr/>
                </a:pPr>
                <a:r>
                  <a:rPr lang="en-US" sz="1100" b="1" kern="0" dirty="0" smtClean="0">
                    <a:latin typeface="+mj-lt"/>
                  </a:rPr>
                  <a:t>Reporting</a:t>
                </a:r>
                <a:endParaRPr lang="uk-UA" sz="1100" b="1" kern="0" dirty="0" smtClean="0">
                  <a:latin typeface="+mj-lt"/>
                </a:endParaRPr>
              </a:p>
            </p:txBody>
          </p:sp>
        </p:grpSp>
      </p:grpSp>
    </p:spTree>
    <p:extLst>
      <p:ext uri="{BB962C8B-B14F-4D97-AF65-F5344CB8AC3E}">
        <p14:creationId xmlns:p14="http://schemas.microsoft.com/office/powerpoint/2010/main" val="4087774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433388" y="358776"/>
            <a:ext cx="9823450" cy="493280"/>
          </a:xfrm>
        </p:spPr>
        <p:txBody>
          <a:bodyPr/>
          <a:lstStyle/>
          <a:p>
            <a:pPr algn="ctr"/>
            <a:r>
              <a:rPr lang="en-US" dirty="0" smtClean="0"/>
              <a:t>Implementation of the project will allow to achieve:</a:t>
            </a:r>
            <a:endParaRPr lang="en-US" noProof="0" dirty="0"/>
          </a:p>
        </p:txBody>
      </p:sp>
      <p:sp>
        <p:nvSpPr>
          <p:cNvPr id="7" name="Скругленный прямоугольник 6"/>
          <p:cNvSpPr/>
          <p:nvPr/>
        </p:nvSpPr>
        <p:spPr bwMode="gray">
          <a:xfrm>
            <a:off x="1091046" y="976745"/>
            <a:ext cx="8437418" cy="1288473"/>
          </a:xfrm>
          <a:prstGeom prst="roundRect">
            <a:avLst/>
          </a:prstGeom>
          <a:solidFill>
            <a:schemeClr val="accent3">
              <a:lumMod val="60000"/>
              <a:lumOff val="40000"/>
            </a:schemeClr>
          </a:solidFill>
          <a:ln w="19050" algn="ctr">
            <a:noFill/>
            <a:miter lim="800000"/>
            <a:headEnd/>
            <a:tailEnd/>
          </a:ln>
        </p:spPr>
        <p:txBody>
          <a:bodyPr wrap="square" lIns="88900" tIns="88900" rIns="88900" bIns="88900" rtlCol="0" anchor="ctr"/>
          <a:lstStyle/>
          <a:p>
            <a:pPr marL="180000" indent="360000" algn="just"/>
            <a:r>
              <a:rPr lang="en-US" sz="1600" dirty="0" smtClean="0"/>
              <a:t>Creating a matrix of risk and control procedures for the business process of financing hospitals and procurement will minimize the risks of corruption in the healthcare sector.</a:t>
            </a:r>
            <a:endParaRPr lang="en-US" sz="1600" b="1" dirty="0" smtClean="0">
              <a:solidFill>
                <a:schemeClr val="bg1"/>
              </a:solidFill>
            </a:endParaRPr>
          </a:p>
        </p:txBody>
      </p:sp>
      <p:sp>
        <p:nvSpPr>
          <p:cNvPr id="12" name="Скругленный прямоугольник 11"/>
          <p:cNvSpPr/>
          <p:nvPr/>
        </p:nvSpPr>
        <p:spPr bwMode="gray">
          <a:xfrm>
            <a:off x="1097972" y="2428020"/>
            <a:ext cx="8437418" cy="1288473"/>
          </a:xfrm>
          <a:prstGeom prst="roundRect">
            <a:avLst/>
          </a:prstGeom>
          <a:solidFill>
            <a:schemeClr val="accent3">
              <a:lumMod val="60000"/>
              <a:lumOff val="40000"/>
            </a:schemeClr>
          </a:solidFill>
          <a:ln w="19050" algn="ctr">
            <a:noFill/>
            <a:miter lim="800000"/>
            <a:headEnd/>
            <a:tailEnd/>
          </a:ln>
        </p:spPr>
        <p:txBody>
          <a:bodyPr wrap="square" lIns="88900" tIns="88900" rIns="88900" bIns="88900" rtlCol="0" anchor="ctr"/>
          <a:lstStyle/>
          <a:p>
            <a:pPr marL="180000" indent="360000" algn="just"/>
            <a:r>
              <a:rPr lang="en-US" sz="1600" dirty="0" smtClean="0"/>
              <a:t>Ensuring transparency and accountability in governance processes by developing an internal control system based on best international practices for the implementation of an integrated COSO model in the public sector.</a:t>
            </a:r>
            <a:endParaRPr lang="en-US" sz="1600" b="1" dirty="0" smtClean="0">
              <a:solidFill>
                <a:schemeClr val="bg1"/>
              </a:solidFill>
            </a:endParaRPr>
          </a:p>
        </p:txBody>
      </p:sp>
      <p:sp>
        <p:nvSpPr>
          <p:cNvPr id="13" name="Скругленный прямоугольник 12"/>
          <p:cNvSpPr/>
          <p:nvPr/>
        </p:nvSpPr>
        <p:spPr bwMode="gray">
          <a:xfrm>
            <a:off x="1104898" y="3879295"/>
            <a:ext cx="8437418" cy="1288473"/>
          </a:xfrm>
          <a:prstGeom prst="roundRect">
            <a:avLst/>
          </a:prstGeom>
          <a:solidFill>
            <a:schemeClr val="accent3">
              <a:lumMod val="60000"/>
              <a:lumOff val="40000"/>
            </a:schemeClr>
          </a:solidFill>
          <a:ln w="19050" algn="ctr">
            <a:noFill/>
            <a:miter lim="800000"/>
            <a:headEnd/>
            <a:tailEnd/>
          </a:ln>
        </p:spPr>
        <p:txBody>
          <a:bodyPr wrap="square" lIns="88900" tIns="88900" rIns="88900" bIns="88900" rtlCol="0" anchor="ctr"/>
          <a:lstStyle/>
          <a:p>
            <a:pPr marL="180000" indent="360000" algn="just"/>
            <a:r>
              <a:rPr lang="en-US" sz="1600" dirty="0" smtClean="0"/>
              <a:t>Providing a hospital tool, in the form of internal policies and standard operating procedures, will allow a high level of decentralization to be achieved without losing the efficiency of allocating financial resources and monitoring their use.</a:t>
            </a:r>
            <a:endParaRPr lang="en-US" sz="1600" b="1" dirty="0" smtClean="0">
              <a:solidFill>
                <a:schemeClr val="bg1"/>
              </a:solidFill>
            </a:endParaRPr>
          </a:p>
        </p:txBody>
      </p:sp>
      <p:sp>
        <p:nvSpPr>
          <p:cNvPr id="14" name="Скругленный прямоугольник 13"/>
          <p:cNvSpPr/>
          <p:nvPr/>
        </p:nvSpPr>
        <p:spPr bwMode="gray">
          <a:xfrm>
            <a:off x="1101433" y="5330570"/>
            <a:ext cx="8437418" cy="1288473"/>
          </a:xfrm>
          <a:prstGeom prst="roundRect">
            <a:avLst/>
          </a:prstGeom>
          <a:solidFill>
            <a:schemeClr val="accent3">
              <a:lumMod val="60000"/>
              <a:lumOff val="40000"/>
            </a:schemeClr>
          </a:solidFill>
          <a:ln w="19050" algn="ctr">
            <a:noFill/>
            <a:miter lim="800000"/>
            <a:headEnd/>
            <a:tailEnd/>
          </a:ln>
        </p:spPr>
        <p:txBody>
          <a:bodyPr wrap="square" lIns="88900" tIns="88900" rIns="88900" bIns="88900" rtlCol="0" anchor="ctr"/>
          <a:lstStyle/>
          <a:p>
            <a:pPr marL="180000" indent="360000" algn="just"/>
            <a:r>
              <a:rPr lang="en-US" sz="1600" dirty="0" smtClean="0">
                <a:cs typeface="Arial" pitchFamily="34" charset="0"/>
              </a:rPr>
              <a:t>Improving distribution efficiency and improving control over the use of budget funds at the disposal of the Department and subordinated hospitals will ultimately help to achieve increased access of Ukrainians to medical services and improve the quality of these services.</a:t>
            </a:r>
            <a:endParaRPr lang="en-US" sz="1600" b="1" dirty="0" smtClean="0">
              <a:solidFill>
                <a:schemeClr val="bg1"/>
              </a:solidFill>
            </a:endParaRPr>
          </a:p>
        </p:txBody>
      </p:sp>
    </p:spTree>
    <p:extLst>
      <p:ext uri="{BB962C8B-B14F-4D97-AF65-F5344CB8AC3E}">
        <p14:creationId xmlns:p14="http://schemas.microsoft.com/office/powerpoint/2010/main" val="2338008872"/>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 Title">
  <a:themeElements>
    <a:clrScheme name="Deloitte colors">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00A3E0"/>
      </a:hlink>
      <a:folHlink>
        <a:srgbClr val="53565A"/>
      </a:folHlink>
    </a:clrScheme>
    <a:fontScheme name="Deloitte Powerpoint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Wingdings 2" pitchFamily="18" charset="2"/>
          <a:buNone/>
          <a:defRPr sz="1600" b="1" dirty="0" smtClean="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203200" indent="-203200">
          <a:spcBef>
            <a:spcPts val="600"/>
          </a:spcBef>
          <a:buSzPct val="100000"/>
          <a:buFont typeface="Arial"/>
          <a:buChar char="•"/>
          <a:defRPr dirty="0" smtClean="0">
            <a:solidFill>
              <a:srgbClr val="313131"/>
            </a:solidFill>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Print_UKR_PJSC.potx" id="{02FB621A-2A88-4D9C-94EA-752BA5011A97}" vid="{66F9FC30-6BAD-4CC1-93DF-ADD8847A22B6}"/>
    </a:ext>
  </a:extLst>
</a:theme>
</file>

<file path=ppt/theme/theme2.xml><?xml version="1.0" encoding="utf-8"?>
<a:theme xmlns:a="http://schemas.openxmlformats.org/drawingml/2006/main" name="2 Slides">
  <a:themeElements>
    <a:clrScheme name="Deloitte colors">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00A3E0"/>
      </a:hlink>
      <a:folHlink>
        <a:srgbClr val="53565A"/>
      </a:folHlink>
    </a:clrScheme>
    <a:fontScheme name="Deloitte Powerpoint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Wingdings 2" pitchFamily="18" charset="2"/>
          <a:buNone/>
          <a:defRPr sz="1600" b="1" dirty="0" smtClean="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203200" indent="-203200">
          <a:spcBef>
            <a:spcPts val="600"/>
          </a:spcBef>
          <a:buSzPct val="100000"/>
          <a:buFont typeface="Arial"/>
          <a:buChar char="•"/>
          <a:defRPr dirty="0" smtClean="0">
            <a:solidFill>
              <a:srgbClr val="313131"/>
            </a:solidFill>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Print_UKR_PJSC.potx" id="{02FB621A-2A88-4D9C-94EA-752BA5011A97}" vid="{C75B68C9-24FD-4CEB-A4CE-6161B9C18B40}"/>
    </a:ext>
  </a:extLst>
</a:theme>
</file>

<file path=ppt/theme/theme3.xml><?xml version="1.0" encoding="utf-8"?>
<a:theme xmlns:a="http://schemas.openxmlformats.org/drawingml/2006/main" name="3 Devider color">
  <a:themeElements>
    <a:clrScheme name="Deloitte colors">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00A3E0"/>
      </a:hlink>
      <a:folHlink>
        <a:srgbClr val="53565A"/>
      </a:folHlink>
    </a:clrScheme>
    <a:fontScheme name="Deloitte Powerpoint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Wingdings 2" pitchFamily="18" charset="2"/>
          <a:buNone/>
          <a:defRPr sz="1600" b="1" dirty="0" smtClean="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203200" indent="-203200">
          <a:spcBef>
            <a:spcPts val="600"/>
          </a:spcBef>
          <a:buSzPct val="100000"/>
          <a:buFont typeface="Arial"/>
          <a:buChar char="•"/>
          <a:defRPr dirty="0" smtClean="0">
            <a:solidFill>
              <a:srgbClr val="313131"/>
            </a:solidFill>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Print_UKR_PJSC.potx" id="{02FB621A-2A88-4D9C-94EA-752BA5011A97}" vid="{AA3A04D9-210F-45E1-9618-961E6B3F717A}"/>
    </a:ext>
  </a:extLst>
</a:theme>
</file>

<file path=ppt/theme/theme4.xml><?xml version="1.0" encoding="utf-8"?>
<a:theme xmlns:a="http://schemas.openxmlformats.org/drawingml/2006/main" name="4 Copyright">
  <a:themeElements>
    <a:clrScheme name="Deloitte colors">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00A3E0"/>
      </a:hlink>
      <a:folHlink>
        <a:srgbClr val="53565A"/>
      </a:folHlink>
    </a:clrScheme>
    <a:fontScheme name="Deloitte Powerpoint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Wingdings 2" pitchFamily="18" charset="2"/>
          <a:buNone/>
          <a:defRPr sz="1600" b="1" dirty="0" smtClean="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203200" indent="-203200">
          <a:spcBef>
            <a:spcPts val="600"/>
          </a:spcBef>
          <a:buSzPct val="100000"/>
          <a:buFont typeface="Arial"/>
          <a:buChar char="•"/>
          <a:defRPr dirty="0" smtClean="0">
            <a:solidFill>
              <a:srgbClr val="313131"/>
            </a:solidFill>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Print_UKR_PJSC.potx" id="{02FB621A-2A88-4D9C-94EA-752BA5011A97}" vid="{CD5D97A6-50D6-46F8-BC47-8A89F14CD0C2}"/>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Print_UKR_PJSC</Template>
  <TotalTime>1770</TotalTime>
  <Words>846</Words>
  <Application>Microsoft Office PowerPoint</Application>
  <PresentationFormat>Custom</PresentationFormat>
  <Paragraphs>132</Paragraphs>
  <Slides>6</Slides>
  <Notes>3</Notes>
  <HiddenSlides>1</HiddenSlides>
  <MMClips>0</MMClips>
  <ScaleCrop>false</ScaleCrop>
  <HeadingPairs>
    <vt:vector size="8" baseType="variant">
      <vt:variant>
        <vt:lpstr>Fonts Used</vt:lpstr>
      </vt:variant>
      <vt:variant>
        <vt:i4>6</vt:i4>
      </vt:variant>
      <vt:variant>
        <vt:lpstr>Theme</vt:lpstr>
      </vt:variant>
      <vt:variant>
        <vt:i4>4</vt:i4>
      </vt:variant>
      <vt:variant>
        <vt:lpstr>Embedded OLE Servers</vt:lpstr>
      </vt:variant>
      <vt:variant>
        <vt:i4>1</vt:i4>
      </vt:variant>
      <vt:variant>
        <vt:lpstr>Slide Titles</vt:lpstr>
      </vt:variant>
      <vt:variant>
        <vt:i4>6</vt:i4>
      </vt:variant>
    </vt:vector>
  </HeadingPairs>
  <TitlesOfParts>
    <vt:vector size="17" baseType="lpstr">
      <vt:lpstr>Arial</vt:lpstr>
      <vt:lpstr>Open Sans</vt:lpstr>
      <vt:lpstr>Times New Roman</vt:lpstr>
      <vt:lpstr>Verdana</vt:lpstr>
      <vt:lpstr>Verdana (Body)</vt:lpstr>
      <vt:lpstr>Wingdings 2</vt:lpstr>
      <vt:lpstr>1 Title</vt:lpstr>
      <vt:lpstr>2 Slides</vt:lpstr>
      <vt:lpstr>3 Devider color</vt:lpstr>
      <vt:lpstr>4 Copyright</vt:lpstr>
      <vt:lpstr>think-cell Slide</vt:lpstr>
      <vt:lpstr>PowerPoint Presentation</vt:lpstr>
      <vt:lpstr>Principles of internal control system as per COSO framework   </vt:lpstr>
      <vt:lpstr>Executive Summary</vt:lpstr>
      <vt:lpstr>Proposed Stages of the Project</vt:lpstr>
      <vt:lpstr>Correlation of ICS components as per COSO Integrated Framework to Stages of the Project   </vt:lpstr>
      <vt:lpstr>Implementation of the project will allow to achieve:</vt:lpstr>
    </vt:vector>
  </TitlesOfParts>
  <Company>Deloitte &amp; Touche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Deloitte</dc:creator>
  <cp:lastModifiedBy>Darya Dyakova</cp:lastModifiedBy>
  <cp:revision>91</cp:revision>
  <cp:lastPrinted>2017-09-14T13:30:30Z</cp:lastPrinted>
  <dcterms:created xsi:type="dcterms:W3CDTF">2017-04-07T09:24:26Z</dcterms:created>
  <dcterms:modified xsi:type="dcterms:W3CDTF">2017-09-14T17:40:46Z</dcterms:modified>
</cp:coreProperties>
</file>